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47"/>
  </p:notesMasterIdLst>
  <p:handoutMasterIdLst>
    <p:handoutMasterId r:id="rId48"/>
  </p:handoutMasterIdLst>
  <p:sldIdLst>
    <p:sldId id="718" r:id="rId6"/>
    <p:sldId id="713" r:id="rId7"/>
    <p:sldId id="680" r:id="rId8"/>
    <p:sldId id="681" r:id="rId9"/>
    <p:sldId id="721" r:id="rId10"/>
    <p:sldId id="682" r:id="rId11"/>
    <p:sldId id="684" r:id="rId12"/>
    <p:sldId id="687" r:id="rId13"/>
    <p:sldId id="686" r:id="rId14"/>
    <p:sldId id="676" r:id="rId15"/>
    <p:sldId id="689" r:id="rId16"/>
    <p:sldId id="690" r:id="rId17"/>
    <p:sldId id="691" r:id="rId18"/>
    <p:sldId id="694" r:id="rId19"/>
    <p:sldId id="695" r:id="rId20"/>
    <p:sldId id="696" r:id="rId21"/>
    <p:sldId id="697" r:id="rId22"/>
    <p:sldId id="698" r:id="rId23"/>
    <p:sldId id="699" r:id="rId24"/>
    <p:sldId id="727" r:id="rId25"/>
    <p:sldId id="693" r:id="rId26"/>
    <p:sldId id="716" r:id="rId27"/>
    <p:sldId id="717" r:id="rId28"/>
    <p:sldId id="702" r:id="rId29"/>
    <p:sldId id="703" r:id="rId30"/>
    <p:sldId id="704" r:id="rId31"/>
    <p:sldId id="705" r:id="rId32"/>
    <p:sldId id="726" r:id="rId33"/>
    <p:sldId id="722" r:id="rId34"/>
    <p:sldId id="706" r:id="rId35"/>
    <p:sldId id="723" r:id="rId36"/>
    <p:sldId id="729" r:id="rId37"/>
    <p:sldId id="724" r:id="rId38"/>
    <p:sldId id="725" r:id="rId39"/>
    <p:sldId id="711" r:id="rId40"/>
    <p:sldId id="712" r:id="rId41"/>
    <p:sldId id="709" r:id="rId42"/>
    <p:sldId id="628" r:id="rId43"/>
    <p:sldId id="710" r:id="rId44"/>
    <p:sldId id="720" r:id="rId45"/>
    <p:sldId id="71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C5D39D9-9158-D649-839D-B2F6EDD610CD}">
          <p14:sldIdLst>
            <p14:sldId id="718"/>
            <p14:sldId id="713"/>
            <p14:sldId id="680"/>
            <p14:sldId id="681"/>
            <p14:sldId id="721"/>
            <p14:sldId id="682"/>
            <p14:sldId id="684"/>
            <p14:sldId id="687"/>
            <p14:sldId id="686"/>
            <p14:sldId id="676"/>
            <p14:sldId id="689"/>
            <p14:sldId id="690"/>
            <p14:sldId id="691"/>
            <p14:sldId id="694"/>
            <p14:sldId id="695"/>
            <p14:sldId id="696"/>
            <p14:sldId id="697"/>
            <p14:sldId id="698"/>
            <p14:sldId id="699"/>
            <p14:sldId id="727"/>
            <p14:sldId id="693"/>
            <p14:sldId id="716"/>
            <p14:sldId id="717"/>
            <p14:sldId id="702"/>
            <p14:sldId id="703"/>
            <p14:sldId id="704"/>
            <p14:sldId id="705"/>
            <p14:sldId id="726"/>
            <p14:sldId id="722"/>
            <p14:sldId id="706"/>
            <p14:sldId id="723"/>
            <p14:sldId id="729"/>
            <p14:sldId id="724"/>
            <p14:sldId id="725"/>
            <p14:sldId id="711"/>
            <p14:sldId id="712"/>
            <p14:sldId id="709"/>
            <p14:sldId id="628"/>
            <p14:sldId id="710"/>
            <p14:sldId id="720"/>
            <p14:sldId id="7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8" autoAdjust="0"/>
    <p:restoredTop sz="86321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640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4C662-E6D4-4553-97DA-FE5F114E29E5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148CE2E7-B6CB-4806-BF2B-D9359E2390C6}">
      <dgm:prSet phldrT="[Text]" custT="1"/>
      <dgm:spPr/>
      <dgm:t>
        <a:bodyPr/>
        <a:lstStyle/>
        <a:p>
          <a:r>
            <a:rPr lang="en-GB" sz="2000" dirty="0"/>
            <a:t>Input Values</a:t>
          </a:r>
        </a:p>
      </dgm:t>
    </dgm:pt>
    <dgm:pt modelId="{848E3DBB-BFB6-446D-961A-01EAE6C4B26E}" type="parTrans" cxnId="{74A0E78C-30E7-476A-A4F3-C6B10B3C976C}">
      <dgm:prSet/>
      <dgm:spPr/>
      <dgm:t>
        <a:bodyPr/>
        <a:lstStyle/>
        <a:p>
          <a:endParaRPr lang="en-GB"/>
        </a:p>
      </dgm:t>
    </dgm:pt>
    <dgm:pt modelId="{C123C785-E9AF-43BA-95C0-5999392204DE}" type="sibTrans" cxnId="{74A0E78C-30E7-476A-A4F3-C6B10B3C976C}">
      <dgm:prSet/>
      <dgm:spPr/>
      <dgm:t>
        <a:bodyPr/>
        <a:lstStyle/>
        <a:p>
          <a:endParaRPr lang="en-GB"/>
        </a:p>
      </dgm:t>
    </dgm:pt>
    <dgm:pt modelId="{2DC01E54-415C-45F4-B32E-48A28D1B3BCC}">
      <dgm:prSet phldrT="[Text]" custT="1"/>
      <dgm:spPr/>
      <dgm:t>
        <a:bodyPr/>
        <a:lstStyle/>
        <a:p>
          <a:r>
            <a:rPr lang="en-GB" sz="2000" dirty="0"/>
            <a:t>Arcade</a:t>
          </a:r>
        </a:p>
        <a:p>
          <a:r>
            <a:rPr lang="en-GB" sz="2000" dirty="0"/>
            <a:t>Expression</a:t>
          </a:r>
        </a:p>
      </dgm:t>
    </dgm:pt>
    <dgm:pt modelId="{1884594D-6DBF-48DF-A6A3-D8884D438D0A}" type="parTrans" cxnId="{6DD9FD26-CEF7-4D38-8AB1-A6A81FC005BF}">
      <dgm:prSet/>
      <dgm:spPr/>
      <dgm:t>
        <a:bodyPr/>
        <a:lstStyle/>
        <a:p>
          <a:endParaRPr lang="en-GB"/>
        </a:p>
      </dgm:t>
    </dgm:pt>
    <dgm:pt modelId="{9C43EF96-880D-4D10-BF63-391E9B7AFE3E}" type="sibTrans" cxnId="{6DD9FD26-CEF7-4D38-8AB1-A6A81FC005BF}">
      <dgm:prSet/>
      <dgm:spPr/>
      <dgm:t>
        <a:bodyPr/>
        <a:lstStyle/>
        <a:p>
          <a:endParaRPr lang="en-GB"/>
        </a:p>
      </dgm:t>
    </dgm:pt>
    <dgm:pt modelId="{7F128448-4AC9-46CC-95F9-456658D3E9EE}">
      <dgm:prSet phldrT="[Text]" custT="1"/>
      <dgm:spPr/>
      <dgm:t>
        <a:bodyPr/>
        <a:lstStyle/>
        <a:p>
          <a:r>
            <a:rPr lang="en-GB" sz="2000" dirty="0"/>
            <a:t>Result Value</a:t>
          </a:r>
        </a:p>
      </dgm:t>
    </dgm:pt>
    <dgm:pt modelId="{13FC3FB1-D6C7-4E9B-A040-F1AB591B7B27}" type="parTrans" cxnId="{0B60532D-4D01-4624-8C36-73F911F9605B}">
      <dgm:prSet/>
      <dgm:spPr/>
      <dgm:t>
        <a:bodyPr/>
        <a:lstStyle/>
        <a:p>
          <a:endParaRPr lang="en-GB"/>
        </a:p>
      </dgm:t>
    </dgm:pt>
    <dgm:pt modelId="{56F5BCF1-684A-4AF7-BC1C-539FD3B104E3}" type="sibTrans" cxnId="{0B60532D-4D01-4624-8C36-73F911F9605B}">
      <dgm:prSet/>
      <dgm:spPr/>
      <dgm:t>
        <a:bodyPr/>
        <a:lstStyle/>
        <a:p>
          <a:endParaRPr lang="en-GB"/>
        </a:p>
      </dgm:t>
    </dgm:pt>
    <dgm:pt modelId="{34436C8A-16A0-470A-900B-C6CF9163E51C}" type="pres">
      <dgm:prSet presAssocID="{52F4C662-E6D4-4553-97DA-FE5F114E29E5}" presName="Name0" presStyleCnt="0">
        <dgm:presLayoutVars>
          <dgm:dir/>
          <dgm:resizeHandles val="exact"/>
        </dgm:presLayoutVars>
      </dgm:prSet>
      <dgm:spPr/>
    </dgm:pt>
    <dgm:pt modelId="{EDBB2C39-1564-461B-861A-77ADC2DB3FD1}" type="pres">
      <dgm:prSet presAssocID="{148CE2E7-B6CB-4806-BF2B-D9359E2390C6}" presName="node" presStyleLbl="node1" presStyleIdx="0" presStyleCnt="3">
        <dgm:presLayoutVars>
          <dgm:bulletEnabled val="1"/>
        </dgm:presLayoutVars>
      </dgm:prSet>
      <dgm:spPr/>
    </dgm:pt>
    <dgm:pt modelId="{59588751-942C-44C8-9FC4-242EC47CCE3E}" type="pres">
      <dgm:prSet presAssocID="{C123C785-E9AF-43BA-95C0-5999392204DE}" presName="sibTrans" presStyleLbl="sibTrans2D1" presStyleIdx="0" presStyleCnt="2"/>
      <dgm:spPr/>
    </dgm:pt>
    <dgm:pt modelId="{72540074-A9D2-4F26-B946-A12D6BB162DD}" type="pres">
      <dgm:prSet presAssocID="{C123C785-E9AF-43BA-95C0-5999392204DE}" presName="connectorText" presStyleLbl="sibTrans2D1" presStyleIdx="0" presStyleCnt="2"/>
      <dgm:spPr/>
    </dgm:pt>
    <dgm:pt modelId="{03ED1299-AD0E-41BD-807D-BEFEDC2117BE}" type="pres">
      <dgm:prSet presAssocID="{2DC01E54-415C-45F4-B32E-48A28D1B3BCC}" presName="node" presStyleLbl="node1" presStyleIdx="1" presStyleCnt="3">
        <dgm:presLayoutVars>
          <dgm:bulletEnabled val="1"/>
        </dgm:presLayoutVars>
      </dgm:prSet>
      <dgm:spPr/>
    </dgm:pt>
    <dgm:pt modelId="{B42DF14D-836F-49BC-B862-BE82FF06EE5E}" type="pres">
      <dgm:prSet presAssocID="{9C43EF96-880D-4D10-BF63-391E9B7AFE3E}" presName="sibTrans" presStyleLbl="sibTrans2D1" presStyleIdx="1" presStyleCnt="2"/>
      <dgm:spPr/>
    </dgm:pt>
    <dgm:pt modelId="{A9478C8A-3AB2-4EE2-A7E7-78BE432676E7}" type="pres">
      <dgm:prSet presAssocID="{9C43EF96-880D-4D10-BF63-391E9B7AFE3E}" presName="connectorText" presStyleLbl="sibTrans2D1" presStyleIdx="1" presStyleCnt="2"/>
      <dgm:spPr/>
    </dgm:pt>
    <dgm:pt modelId="{C81B985E-C1F5-4049-BF0A-22EB57188126}" type="pres">
      <dgm:prSet presAssocID="{7F128448-4AC9-46CC-95F9-456658D3E9EE}" presName="node" presStyleLbl="node1" presStyleIdx="2" presStyleCnt="3">
        <dgm:presLayoutVars>
          <dgm:bulletEnabled val="1"/>
        </dgm:presLayoutVars>
      </dgm:prSet>
      <dgm:spPr/>
    </dgm:pt>
  </dgm:ptLst>
  <dgm:cxnLst>
    <dgm:cxn modelId="{408A4E08-3EA2-6A45-A474-9C147E4D3F83}" type="presOf" srcId="{148CE2E7-B6CB-4806-BF2B-D9359E2390C6}" destId="{EDBB2C39-1564-461B-861A-77ADC2DB3FD1}" srcOrd="0" destOrd="0" presId="urn:microsoft.com/office/officeart/2005/8/layout/process1"/>
    <dgm:cxn modelId="{6DD9FD26-CEF7-4D38-8AB1-A6A81FC005BF}" srcId="{52F4C662-E6D4-4553-97DA-FE5F114E29E5}" destId="{2DC01E54-415C-45F4-B32E-48A28D1B3BCC}" srcOrd="1" destOrd="0" parTransId="{1884594D-6DBF-48DF-A6A3-D8884D438D0A}" sibTransId="{9C43EF96-880D-4D10-BF63-391E9B7AFE3E}"/>
    <dgm:cxn modelId="{0B60532D-4D01-4624-8C36-73F911F9605B}" srcId="{52F4C662-E6D4-4553-97DA-FE5F114E29E5}" destId="{7F128448-4AC9-46CC-95F9-456658D3E9EE}" srcOrd="2" destOrd="0" parTransId="{13FC3FB1-D6C7-4E9B-A040-F1AB591B7B27}" sibTransId="{56F5BCF1-684A-4AF7-BC1C-539FD3B104E3}"/>
    <dgm:cxn modelId="{D5827F62-D15E-9B43-93F6-2BB0230506DC}" type="presOf" srcId="{9C43EF96-880D-4D10-BF63-391E9B7AFE3E}" destId="{A9478C8A-3AB2-4EE2-A7E7-78BE432676E7}" srcOrd="1" destOrd="0" presId="urn:microsoft.com/office/officeart/2005/8/layout/process1"/>
    <dgm:cxn modelId="{2DA3F767-1B93-3541-8C0D-FF01CF031A64}" type="presOf" srcId="{9C43EF96-880D-4D10-BF63-391E9B7AFE3E}" destId="{B42DF14D-836F-49BC-B862-BE82FF06EE5E}" srcOrd="0" destOrd="0" presId="urn:microsoft.com/office/officeart/2005/8/layout/process1"/>
    <dgm:cxn modelId="{74A0E78C-30E7-476A-A4F3-C6B10B3C976C}" srcId="{52F4C662-E6D4-4553-97DA-FE5F114E29E5}" destId="{148CE2E7-B6CB-4806-BF2B-D9359E2390C6}" srcOrd="0" destOrd="0" parTransId="{848E3DBB-BFB6-446D-961A-01EAE6C4B26E}" sibTransId="{C123C785-E9AF-43BA-95C0-5999392204DE}"/>
    <dgm:cxn modelId="{0DCBE494-4FC6-4F4F-A1B5-375664527087}" type="presOf" srcId="{7F128448-4AC9-46CC-95F9-456658D3E9EE}" destId="{C81B985E-C1F5-4049-BF0A-22EB57188126}" srcOrd="0" destOrd="0" presId="urn:microsoft.com/office/officeart/2005/8/layout/process1"/>
    <dgm:cxn modelId="{210AF09D-94DE-E145-A13B-F27F34A69E5D}" type="presOf" srcId="{C123C785-E9AF-43BA-95C0-5999392204DE}" destId="{72540074-A9D2-4F26-B946-A12D6BB162DD}" srcOrd="1" destOrd="0" presId="urn:microsoft.com/office/officeart/2005/8/layout/process1"/>
    <dgm:cxn modelId="{97BAB19E-58B0-1045-8284-4226742EDF14}" type="presOf" srcId="{2DC01E54-415C-45F4-B32E-48A28D1B3BCC}" destId="{03ED1299-AD0E-41BD-807D-BEFEDC2117BE}" srcOrd="0" destOrd="0" presId="urn:microsoft.com/office/officeart/2005/8/layout/process1"/>
    <dgm:cxn modelId="{69F23FAB-F6EA-544E-9D6F-7706F1C3630D}" type="presOf" srcId="{C123C785-E9AF-43BA-95C0-5999392204DE}" destId="{59588751-942C-44C8-9FC4-242EC47CCE3E}" srcOrd="0" destOrd="0" presId="urn:microsoft.com/office/officeart/2005/8/layout/process1"/>
    <dgm:cxn modelId="{E6707CB9-42A4-1249-814C-911288B0A84C}" type="presOf" srcId="{52F4C662-E6D4-4553-97DA-FE5F114E29E5}" destId="{34436C8A-16A0-470A-900B-C6CF9163E51C}" srcOrd="0" destOrd="0" presId="urn:microsoft.com/office/officeart/2005/8/layout/process1"/>
    <dgm:cxn modelId="{30E43A11-1B9E-B34E-AC41-647544F2106E}" type="presParOf" srcId="{34436C8A-16A0-470A-900B-C6CF9163E51C}" destId="{EDBB2C39-1564-461B-861A-77ADC2DB3FD1}" srcOrd="0" destOrd="0" presId="urn:microsoft.com/office/officeart/2005/8/layout/process1"/>
    <dgm:cxn modelId="{9A25AAD5-BACA-A347-A4D2-C09D8E1412D3}" type="presParOf" srcId="{34436C8A-16A0-470A-900B-C6CF9163E51C}" destId="{59588751-942C-44C8-9FC4-242EC47CCE3E}" srcOrd="1" destOrd="0" presId="urn:microsoft.com/office/officeart/2005/8/layout/process1"/>
    <dgm:cxn modelId="{7F00CAE7-2921-0D42-BCDF-C0175CCCCA06}" type="presParOf" srcId="{59588751-942C-44C8-9FC4-242EC47CCE3E}" destId="{72540074-A9D2-4F26-B946-A12D6BB162DD}" srcOrd="0" destOrd="0" presId="urn:microsoft.com/office/officeart/2005/8/layout/process1"/>
    <dgm:cxn modelId="{38C95E31-28A1-6744-BEC3-4B9475B85559}" type="presParOf" srcId="{34436C8A-16A0-470A-900B-C6CF9163E51C}" destId="{03ED1299-AD0E-41BD-807D-BEFEDC2117BE}" srcOrd="2" destOrd="0" presId="urn:microsoft.com/office/officeart/2005/8/layout/process1"/>
    <dgm:cxn modelId="{1039F9A8-9448-C545-B968-4DA34BDC6995}" type="presParOf" srcId="{34436C8A-16A0-470A-900B-C6CF9163E51C}" destId="{B42DF14D-836F-49BC-B862-BE82FF06EE5E}" srcOrd="3" destOrd="0" presId="urn:microsoft.com/office/officeart/2005/8/layout/process1"/>
    <dgm:cxn modelId="{DADFD58C-EA38-5940-93E5-7941CAA46332}" type="presParOf" srcId="{B42DF14D-836F-49BC-B862-BE82FF06EE5E}" destId="{A9478C8A-3AB2-4EE2-A7E7-78BE432676E7}" srcOrd="0" destOrd="0" presId="urn:microsoft.com/office/officeart/2005/8/layout/process1"/>
    <dgm:cxn modelId="{626EAE88-0CC3-3F4F-B6FB-73E779373E8C}" type="presParOf" srcId="{34436C8A-16A0-470A-900B-C6CF9163E51C}" destId="{C81B985E-C1F5-4049-BF0A-22EB5718812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E5DEB1-B7A7-4FDC-A489-834AF23ADFA4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B589E9-1364-4F13-9F7A-C15B141EE5A1}">
      <dgm:prSet phldrT="[Text]" custT="1"/>
      <dgm:spPr/>
      <dgm:t>
        <a:bodyPr/>
        <a:lstStyle/>
        <a:p>
          <a:endParaRPr lang="en-US" sz="1600" b="1" dirty="0"/>
        </a:p>
      </dgm:t>
    </dgm:pt>
    <dgm:pt modelId="{63DA9313-32C2-4CFC-B464-D5FD6E72F99E}" type="parTrans" cxnId="{4A71D8EE-5CC6-485D-8DE9-7595A7BA7CBA}">
      <dgm:prSet/>
      <dgm:spPr/>
      <dgm:t>
        <a:bodyPr/>
        <a:lstStyle/>
        <a:p>
          <a:endParaRPr lang="en-US"/>
        </a:p>
      </dgm:t>
    </dgm:pt>
    <dgm:pt modelId="{3EC09D14-06F5-4EE0-80D8-7613E7FA3606}" type="sibTrans" cxnId="{4A71D8EE-5CC6-485D-8DE9-7595A7BA7CBA}">
      <dgm:prSet/>
      <dgm:spPr/>
      <dgm:t>
        <a:bodyPr/>
        <a:lstStyle/>
        <a:p>
          <a:endParaRPr lang="en-US"/>
        </a:p>
      </dgm:t>
    </dgm:pt>
    <dgm:pt modelId="{A51E48F5-FA59-42C7-BA63-BFE1E1523A2B}">
      <dgm:prSet phldrT="[Text]" custT="1"/>
      <dgm:spPr/>
      <dgm:t>
        <a:bodyPr/>
        <a:lstStyle/>
        <a:p>
          <a:endParaRPr lang="en-US" sz="1600" b="1" dirty="0"/>
        </a:p>
      </dgm:t>
    </dgm:pt>
    <dgm:pt modelId="{D51635B5-0B76-48D0-828D-592BFC05A8FC}" type="sibTrans" cxnId="{1CED5BA6-F40E-4DB4-90C4-164E867A5425}">
      <dgm:prSet/>
      <dgm:spPr/>
      <dgm:t>
        <a:bodyPr/>
        <a:lstStyle/>
        <a:p>
          <a:endParaRPr lang="en-US"/>
        </a:p>
      </dgm:t>
    </dgm:pt>
    <dgm:pt modelId="{76980F00-2954-4B1B-9F2C-6621C0A1BB6E}" type="parTrans" cxnId="{1CED5BA6-F40E-4DB4-90C4-164E867A5425}">
      <dgm:prSet/>
      <dgm:spPr/>
      <dgm:t>
        <a:bodyPr/>
        <a:lstStyle/>
        <a:p>
          <a:endParaRPr lang="en-US"/>
        </a:p>
      </dgm:t>
    </dgm:pt>
    <dgm:pt modelId="{1233F91E-EA75-479B-853C-C9436F916126}">
      <dgm:prSet phldrT="[Text]" custT="1"/>
      <dgm:spPr/>
      <dgm:t>
        <a:bodyPr/>
        <a:lstStyle/>
        <a:p>
          <a:endParaRPr lang="en-US" sz="1600" dirty="0"/>
        </a:p>
      </dgm:t>
    </dgm:pt>
    <dgm:pt modelId="{CEE337A6-703F-40FB-94EB-01F2CA6715FD}" type="sibTrans" cxnId="{59BF5E4B-A332-4ED7-9FB0-87A43702714D}">
      <dgm:prSet/>
      <dgm:spPr/>
      <dgm:t>
        <a:bodyPr/>
        <a:lstStyle/>
        <a:p>
          <a:endParaRPr lang="en-US"/>
        </a:p>
      </dgm:t>
    </dgm:pt>
    <dgm:pt modelId="{4AD784B3-05B9-4369-8046-2CAAF0CC4240}" type="parTrans" cxnId="{59BF5E4B-A332-4ED7-9FB0-87A43702714D}">
      <dgm:prSet/>
      <dgm:spPr/>
      <dgm:t>
        <a:bodyPr/>
        <a:lstStyle/>
        <a:p>
          <a:endParaRPr lang="en-US"/>
        </a:p>
      </dgm:t>
    </dgm:pt>
    <dgm:pt modelId="{3989E14C-ADC4-4395-B744-E088751A5CFB}" type="pres">
      <dgm:prSet presAssocID="{77E5DEB1-B7A7-4FDC-A489-834AF23ADFA4}" presName="Name0" presStyleCnt="0">
        <dgm:presLayoutVars>
          <dgm:dir/>
          <dgm:resizeHandles val="exact"/>
        </dgm:presLayoutVars>
      </dgm:prSet>
      <dgm:spPr/>
    </dgm:pt>
    <dgm:pt modelId="{3A187FBD-F297-4F17-A660-B95932053297}" type="pres">
      <dgm:prSet presAssocID="{A51E48F5-FA59-42C7-BA63-BFE1E1523A2B}" presName="node" presStyleLbl="node1" presStyleIdx="0" presStyleCnt="3">
        <dgm:presLayoutVars>
          <dgm:bulletEnabled val="1"/>
        </dgm:presLayoutVars>
      </dgm:prSet>
      <dgm:spPr/>
    </dgm:pt>
    <dgm:pt modelId="{BDDD995F-CC6F-4281-B22A-93C84BD84E99}" type="pres">
      <dgm:prSet presAssocID="{D51635B5-0B76-48D0-828D-592BFC05A8FC}" presName="sibTrans" presStyleCnt="0"/>
      <dgm:spPr/>
    </dgm:pt>
    <dgm:pt modelId="{D28BD820-0A58-4F55-A8B4-7F593271FC34}" type="pres">
      <dgm:prSet presAssocID="{56B589E9-1364-4F13-9F7A-C15B141EE5A1}" presName="node" presStyleLbl="node1" presStyleIdx="1" presStyleCnt="3">
        <dgm:presLayoutVars>
          <dgm:bulletEnabled val="1"/>
        </dgm:presLayoutVars>
      </dgm:prSet>
      <dgm:spPr/>
    </dgm:pt>
    <dgm:pt modelId="{66F1A76E-07B9-4588-9CA3-83B764C27F8A}" type="pres">
      <dgm:prSet presAssocID="{3EC09D14-06F5-4EE0-80D8-7613E7FA3606}" presName="sibTrans" presStyleCnt="0"/>
      <dgm:spPr/>
    </dgm:pt>
    <dgm:pt modelId="{4328E184-6E2A-46D8-9F2A-0E624F1C6DDC}" type="pres">
      <dgm:prSet presAssocID="{1233F91E-EA75-479B-853C-C9436F916126}" presName="node" presStyleLbl="node1" presStyleIdx="2" presStyleCnt="3">
        <dgm:presLayoutVars>
          <dgm:bulletEnabled val="1"/>
        </dgm:presLayoutVars>
      </dgm:prSet>
      <dgm:spPr/>
    </dgm:pt>
  </dgm:ptLst>
  <dgm:cxnLst>
    <dgm:cxn modelId="{59BF5E4B-A332-4ED7-9FB0-87A43702714D}" srcId="{77E5DEB1-B7A7-4FDC-A489-834AF23ADFA4}" destId="{1233F91E-EA75-479B-853C-C9436F916126}" srcOrd="2" destOrd="0" parTransId="{4AD784B3-05B9-4369-8046-2CAAF0CC4240}" sibTransId="{CEE337A6-703F-40FB-94EB-01F2CA6715FD}"/>
    <dgm:cxn modelId="{627CB466-72C9-E84E-90D8-E6C4849BA6D9}" type="presOf" srcId="{77E5DEB1-B7A7-4FDC-A489-834AF23ADFA4}" destId="{3989E14C-ADC4-4395-B744-E088751A5CFB}" srcOrd="0" destOrd="0" presId="urn:microsoft.com/office/officeart/2005/8/layout/hList6"/>
    <dgm:cxn modelId="{04A2EC6B-71A9-A345-8F56-BC275B9B96CA}" type="presOf" srcId="{56B589E9-1364-4F13-9F7A-C15B141EE5A1}" destId="{D28BD820-0A58-4F55-A8B4-7F593271FC34}" srcOrd="0" destOrd="0" presId="urn:microsoft.com/office/officeart/2005/8/layout/hList6"/>
    <dgm:cxn modelId="{6C644E9C-9F1D-A44A-A671-2966DC7CFEE3}" type="presOf" srcId="{A51E48F5-FA59-42C7-BA63-BFE1E1523A2B}" destId="{3A187FBD-F297-4F17-A660-B95932053297}" srcOrd="0" destOrd="0" presId="urn:microsoft.com/office/officeart/2005/8/layout/hList6"/>
    <dgm:cxn modelId="{1CED5BA6-F40E-4DB4-90C4-164E867A5425}" srcId="{77E5DEB1-B7A7-4FDC-A489-834AF23ADFA4}" destId="{A51E48F5-FA59-42C7-BA63-BFE1E1523A2B}" srcOrd="0" destOrd="0" parTransId="{76980F00-2954-4B1B-9F2C-6621C0A1BB6E}" sibTransId="{D51635B5-0B76-48D0-828D-592BFC05A8FC}"/>
    <dgm:cxn modelId="{84B357ED-4784-2B47-B892-4A84D435C254}" type="presOf" srcId="{1233F91E-EA75-479B-853C-C9436F916126}" destId="{4328E184-6E2A-46D8-9F2A-0E624F1C6DDC}" srcOrd="0" destOrd="0" presId="urn:microsoft.com/office/officeart/2005/8/layout/hList6"/>
    <dgm:cxn modelId="{4A71D8EE-5CC6-485D-8DE9-7595A7BA7CBA}" srcId="{77E5DEB1-B7A7-4FDC-A489-834AF23ADFA4}" destId="{56B589E9-1364-4F13-9F7A-C15B141EE5A1}" srcOrd="1" destOrd="0" parTransId="{63DA9313-32C2-4CFC-B464-D5FD6E72F99E}" sibTransId="{3EC09D14-06F5-4EE0-80D8-7613E7FA3606}"/>
    <dgm:cxn modelId="{A37A86BF-BB09-E043-A01D-B23F35324536}" type="presParOf" srcId="{3989E14C-ADC4-4395-B744-E088751A5CFB}" destId="{3A187FBD-F297-4F17-A660-B95932053297}" srcOrd="0" destOrd="0" presId="urn:microsoft.com/office/officeart/2005/8/layout/hList6"/>
    <dgm:cxn modelId="{04BB18C3-E009-5F4D-9F7A-25B6502D157D}" type="presParOf" srcId="{3989E14C-ADC4-4395-B744-E088751A5CFB}" destId="{BDDD995F-CC6F-4281-B22A-93C84BD84E99}" srcOrd="1" destOrd="0" presId="urn:microsoft.com/office/officeart/2005/8/layout/hList6"/>
    <dgm:cxn modelId="{086648F9-C64D-8D40-89BF-5FE626FE6AB9}" type="presParOf" srcId="{3989E14C-ADC4-4395-B744-E088751A5CFB}" destId="{D28BD820-0A58-4F55-A8B4-7F593271FC34}" srcOrd="2" destOrd="0" presId="urn:microsoft.com/office/officeart/2005/8/layout/hList6"/>
    <dgm:cxn modelId="{EAA9AB58-1642-B54B-9BC1-DB986299F1FD}" type="presParOf" srcId="{3989E14C-ADC4-4395-B744-E088751A5CFB}" destId="{66F1A76E-07B9-4588-9CA3-83B764C27F8A}" srcOrd="3" destOrd="0" presId="urn:microsoft.com/office/officeart/2005/8/layout/hList6"/>
    <dgm:cxn modelId="{C15D9369-A26E-894E-9A7F-81FB6934CB78}" type="presParOf" srcId="{3989E14C-ADC4-4395-B744-E088751A5CFB}" destId="{4328E184-6E2A-46D8-9F2A-0E624F1C6DDC}" srcOrd="4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B2C39-1564-461B-861A-77ADC2DB3FD1}">
      <dsp:nvSpPr>
        <dsp:cNvPr id="0" name=""/>
        <dsp:cNvSpPr/>
      </dsp:nvSpPr>
      <dsp:spPr>
        <a:xfrm>
          <a:off x="8328" y="138229"/>
          <a:ext cx="2489161" cy="14934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Input Values</a:t>
          </a:r>
        </a:p>
      </dsp:txBody>
      <dsp:txXfrm>
        <a:off x="52071" y="181972"/>
        <a:ext cx="2401675" cy="1406010"/>
      </dsp:txXfrm>
    </dsp:sp>
    <dsp:sp modelId="{59588751-942C-44C8-9FC4-242EC47CCE3E}">
      <dsp:nvSpPr>
        <dsp:cNvPr id="0" name=""/>
        <dsp:cNvSpPr/>
      </dsp:nvSpPr>
      <dsp:spPr>
        <a:xfrm>
          <a:off x="2746405" y="576321"/>
          <a:ext cx="527702" cy="6173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2746405" y="699783"/>
        <a:ext cx="369391" cy="370388"/>
      </dsp:txXfrm>
    </dsp:sp>
    <dsp:sp modelId="{03ED1299-AD0E-41BD-807D-BEFEDC2117BE}">
      <dsp:nvSpPr>
        <dsp:cNvPr id="0" name=""/>
        <dsp:cNvSpPr/>
      </dsp:nvSpPr>
      <dsp:spPr>
        <a:xfrm>
          <a:off x="3493154" y="138229"/>
          <a:ext cx="2489161" cy="14934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Arcade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Expression</a:t>
          </a:r>
        </a:p>
      </dsp:txBody>
      <dsp:txXfrm>
        <a:off x="3536897" y="181972"/>
        <a:ext cx="2401675" cy="1406010"/>
      </dsp:txXfrm>
    </dsp:sp>
    <dsp:sp modelId="{B42DF14D-836F-49BC-B862-BE82FF06EE5E}">
      <dsp:nvSpPr>
        <dsp:cNvPr id="0" name=""/>
        <dsp:cNvSpPr/>
      </dsp:nvSpPr>
      <dsp:spPr>
        <a:xfrm>
          <a:off x="6231231" y="576321"/>
          <a:ext cx="527702" cy="6173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6231231" y="699783"/>
        <a:ext cx="369391" cy="370388"/>
      </dsp:txXfrm>
    </dsp:sp>
    <dsp:sp modelId="{C81B985E-C1F5-4049-BF0A-22EB57188126}">
      <dsp:nvSpPr>
        <dsp:cNvPr id="0" name=""/>
        <dsp:cNvSpPr/>
      </dsp:nvSpPr>
      <dsp:spPr>
        <a:xfrm>
          <a:off x="6977980" y="138229"/>
          <a:ext cx="2489161" cy="14934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Result Value</a:t>
          </a:r>
        </a:p>
      </dsp:txBody>
      <dsp:txXfrm>
        <a:off x="7021723" y="181972"/>
        <a:ext cx="2401675" cy="1406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187FBD-F297-4F17-A660-B95932053297}">
      <dsp:nvSpPr>
        <dsp:cNvPr id="0" name=""/>
        <dsp:cNvSpPr/>
      </dsp:nvSpPr>
      <dsp:spPr>
        <a:xfrm rot="16200000">
          <a:off x="-487050" y="488412"/>
          <a:ext cx="4519448" cy="3542622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/>
        </a:p>
      </dsp:txBody>
      <dsp:txXfrm rot="5400000">
        <a:off x="1363" y="903889"/>
        <a:ext cx="3542622" cy="2711668"/>
      </dsp:txXfrm>
    </dsp:sp>
    <dsp:sp modelId="{D28BD820-0A58-4F55-A8B4-7F593271FC34}">
      <dsp:nvSpPr>
        <dsp:cNvPr id="0" name=""/>
        <dsp:cNvSpPr/>
      </dsp:nvSpPr>
      <dsp:spPr>
        <a:xfrm rot="16200000">
          <a:off x="3321268" y="488412"/>
          <a:ext cx="4519448" cy="3542622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 dirty="0"/>
        </a:p>
      </dsp:txBody>
      <dsp:txXfrm rot="5400000">
        <a:off x="3809681" y="903889"/>
        <a:ext cx="3542622" cy="2711668"/>
      </dsp:txXfrm>
    </dsp:sp>
    <dsp:sp modelId="{4328E184-6E2A-46D8-9F2A-0E624F1C6DDC}">
      <dsp:nvSpPr>
        <dsp:cNvPr id="0" name=""/>
        <dsp:cNvSpPr/>
      </dsp:nvSpPr>
      <dsp:spPr>
        <a:xfrm rot="16200000">
          <a:off x="7129588" y="488412"/>
          <a:ext cx="4519448" cy="3542622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7618001" y="903889"/>
        <a:ext cx="3542622" cy="2711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81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dirty="0"/>
              <a:t>OK…  Hopefully</a:t>
            </a:r>
            <a:r>
              <a:rPr lang="en-GB" baseline="0" dirty="0"/>
              <a:t> you can see why we have written Arcade.</a:t>
            </a:r>
          </a:p>
          <a:p>
            <a:endParaRPr lang="en-GB" baseline="0" dirty="0"/>
          </a:p>
          <a:p>
            <a:r>
              <a:rPr lang="en-GB" baseline="0" dirty="0"/>
              <a:t>We are now going to go into the Language a Bit.  So you can see how we have tried to reach the goals of simplicity and ease of use, but also so you can see how to achieve common tasks.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676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[KRISTIAN] – Show guide here.</a:t>
            </a:r>
          </a:p>
          <a:p>
            <a:endParaRPr lang="en-US" dirty="0"/>
          </a:p>
          <a:p>
            <a:r>
              <a:rPr lang="en-GB" dirty="0"/>
              <a:t>Firstly , we tried to</a:t>
            </a:r>
            <a:r>
              <a:rPr lang="en-GB" baseline="0" dirty="0"/>
              <a:t> design the language for Simple Expressions, and Familiarity..</a:t>
            </a:r>
          </a:p>
          <a:p>
            <a:endParaRPr lang="en-GB" baseline="0" dirty="0"/>
          </a:p>
          <a:p>
            <a:r>
              <a:rPr lang="en-GB" baseline="0" dirty="0"/>
              <a:t>We wanted it to work for the simplest of single line expressions….  Say just to put a calculation in based on a Field.  </a:t>
            </a:r>
          </a:p>
          <a:p>
            <a:endParaRPr lang="en-GB" baseline="0" dirty="0"/>
          </a:p>
          <a:p>
            <a:r>
              <a:rPr lang="en-GB" baseline="0" dirty="0"/>
              <a:t>We also recognised that many of the labelling, </a:t>
            </a:r>
            <a:r>
              <a:rPr lang="en-GB" baseline="0" dirty="0" err="1"/>
              <a:t>renderering</a:t>
            </a:r>
            <a:r>
              <a:rPr lang="en-GB" baseline="0" dirty="0"/>
              <a:t> scripts that exists in Pro today, written in Python can be quite complex…</a:t>
            </a:r>
          </a:p>
          <a:p>
            <a:endParaRPr lang="en-GB" baseline="0" dirty="0"/>
          </a:p>
          <a:p>
            <a:r>
              <a:rPr lang="en-GB" baseline="0" dirty="0"/>
              <a:t>So we wanted to support more complex language features.</a:t>
            </a:r>
          </a:p>
          <a:p>
            <a:endParaRPr lang="en-GB" baseline="0" dirty="0"/>
          </a:p>
          <a:p>
            <a:r>
              <a:rPr lang="en-GB" baseline="0" dirty="0"/>
              <a:t>Do need to emphasize though, that Arcade is not intended to change its environment, it is simply a calculator, and is self contained.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20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dirty="0"/>
              <a:t>So firstly for simple expressions, we have the concept of </a:t>
            </a:r>
            <a:r>
              <a:rPr lang="en-GB" dirty="0" err="1"/>
              <a:t>Implcit</a:t>
            </a:r>
            <a:r>
              <a:rPr lang="en-GB" dirty="0"/>
              <a:t> Returns.</a:t>
            </a:r>
          </a:p>
          <a:p>
            <a:endParaRPr lang="en-GB" dirty="0"/>
          </a:p>
          <a:p>
            <a:r>
              <a:rPr lang="en-GB" dirty="0"/>
              <a:t>The last executable statement that</a:t>
            </a:r>
            <a:r>
              <a:rPr lang="en-GB" baseline="0" dirty="0"/>
              <a:t> is a value, will automatically be considered the return value… Allows you, for single line expressions, not to have to use the return statement.</a:t>
            </a:r>
          </a:p>
          <a:p>
            <a:endParaRPr lang="en-GB" baseline="0" dirty="0"/>
          </a:p>
          <a:p>
            <a:r>
              <a:rPr lang="en-GB" baseline="0" dirty="0"/>
              <a:t>A small feature, but allows very succinct single line </a:t>
            </a:r>
            <a:r>
              <a:rPr lang="en-GB" baseline="0" dirty="0" err="1"/>
              <a:t>expresions</a:t>
            </a:r>
            <a:r>
              <a:rPr lang="en-GB" baseline="0" dirty="0"/>
              <a:t>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79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dirty="0"/>
              <a:t>Case </a:t>
            </a:r>
            <a:r>
              <a:rPr lang="en-GB" dirty="0" err="1"/>
              <a:t>Insentitivity</a:t>
            </a:r>
            <a:r>
              <a:rPr lang="en-GB" dirty="0"/>
              <a:t>… We</a:t>
            </a:r>
            <a:r>
              <a:rPr lang="en-GB" baseline="0" dirty="0"/>
              <a:t> had a lot of discussions on this.</a:t>
            </a:r>
          </a:p>
          <a:p>
            <a:endParaRPr lang="en-GB" baseline="0" dirty="0"/>
          </a:p>
          <a:p>
            <a:r>
              <a:rPr lang="en-GB" baseline="0" dirty="0"/>
              <a:t>We have made the language case insensitive so it is less fussy to author.  However the main reason, was to make it easier to work with fields. 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950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dirty="0"/>
              <a:t>Continuing</a:t>
            </a:r>
            <a:r>
              <a:rPr lang="en-GB" baseline="0" dirty="0"/>
              <a:t> with the Language..  Arcade does have a Type System</a:t>
            </a:r>
          </a:p>
          <a:p>
            <a:endParaRPr lang="en-GB" baseline="0" dirty="0"/>
          </a:p>
          <a:p>
            <a:r>
              <a:rPr lang="en-GB" baseline="0" dirty="0"/>
              <a:t>We have added GIS Specific types, like Feature, Point, Line, Polygon, MultiPoint.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3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dirty="0"/>
              <a:t>As there</a:t>
            </a:r>
            <a:r>
              <a:rPr lang="en-GB" baseline="0" dirty="0"/>
              <a:t> is a </a:t>
            </a:r>
            <a:r>
              <a:rPr lang="en-GB" baseline="0" dirty="0" err="1"/>
              <a:t>typesystem</a:t>
            </a:r>
            <a:r>
              <a:rPr lang="en-GB" baseline="0" dirty="0"/>
              <a:t>, there is Casting between types.</a:t>
            </a:r>
          </a:p>
          <a:p>
            <a:endParaRPr lang="en-GB" baseline="0" dirty="0"/>
          </a:p>
          <a:p>
            <a:r>
              <a:rPr lang="en-GB" baseline="0" dirty="0"/>
              <a:t>We had a lot of discussions on casting, and what was correct behaviour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15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dirty="0"/>
              <a:t>As</a:t>
            </a:r>
            <a:r>
              <a:rPr lang="en-GB" baseline="0" dirty="0"/>
              <a:t> you would expect we have flow control statement and logic statement.</a:t>
            </a:r>
          </a:p>
          <a:p>
            <a:endParaRPr lang="en-GB" baseline="0" dirty="0"/>
          </a:p>
          <a:p>
            <a:r>
              <a:rPr lang="en-GB" baseline="0" dirty="0"/>
              <a:t>So we have IF… But you may also want to consider using IIF, Decode, and When, which allow you to use functional equivalence.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94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endParaRPr lang="en-US" dirty="0"/>
          </a:p>
          <a:p>
            <a:r>
              <a:rPr lang="en-GB" dirty="0"/>
              <a:t>For Statements….</a:t>
            </a:r>
          </a:p>
          <a:p>
            <a:endParaRPr lang="en-GB" dirty="0"/>
          </a:p>
          <a:p>
            <a:r>
              <a:rPr lang="en-GB" dirty="0"/>
              <a:t>You</a:t>
            </a:r>
            <a:r>
              <a:rPr lang="en-GB" baseline="0" dirty="0"/>
              <a:t> have break, return and continue all supported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68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79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also have variables, that can assigned and </a:t>
            </a:r>
            <a:r>
              <a:rPr lang="en-GB" dirty="0" err="1"/>
              <a:t>reassined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7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[DAVID]</a:t>
            </a:r>
          </a:p>
          <a:p>
            <a:endParaRPr lang="en-GB" dirty="0"/>
          </a:p>
          <a:p>
            <a:r>
              <a:rPr lang="en-GB" dirty="0"/>
              <a:t>In this session, we are going to give an Overview of Arcade… </a:t>
            </a:r>
            <a:r>
              <a:rPr lang="en-GB" baseline="0" dirty="0"/>
              <a:t> What it is, and why you would want to use it.</a:t>
            </a:r>
          </a:p>
          <a:p>
            <a:endParaRPr lang="en-GB" baseline="0" dirty="0"/>
          </a:p>
          <a:p>
            <a:r>
              <a:rPr lang="en-GB" baseline="0" dirty="0"/>
              <a:t>We are going to look at the language, and then lastly look at how you can use it in your own Apps, written in JavaScript.</a:t>
            </a:r>
          </a:p>
          <a:p>
            <a:endParaRPr lang="en-GB" dirty="0"/>
          </a:p>
          <a:p>
            <a:endParaRPr lang="en-GB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Now </a:t>
            </a:r>
            <a:r>
              <a:rPr lang="en-US" b="0" dirty="0"/>
              <a:t>Lets get into the really important questions. These are the questions we are</a:t>
            </a:r>
            <a:r>
              <a:rPr lang="en-US" b="0" baseline="0" dirty="0"/>
              <a:t> most commonly asked about Arcade</a:t>
            </a:r>
            <a:endParaRPr lang="en-US" b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025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dirty="0"/>
              <a:t>OK…  Hopefully</a:t>
            </a:r>
            <a:r>
              <a:rPr lang="en-GB" baseline="0" dirty="0"/>
              <a:t> you can see why we have written Arcade.</a:t>
            </a:r>
          </a:p>
          <a:p>
            <a:endParaRPr lang="en-GB" baseline="0" dirty="0"/>
          </a:p>
          <a:p>
            <a:r>
              <a:rPr lang="en-GB" baseline="0" dirty="0"/>
              <a:t>We are now going to go into the Language a Bit.  So you can see how we have tried to reach the goals of simplicity and ease of use, but also so you can see how to achieve common tasks.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610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developers.arcgis.com</a:t>
            </a:r>
            <a:r>
              <a:rPr lang="en-GB" dirty="0"/>
              <a:t>/arcade/guide/profiles/</a:t>
            </a:r>
          </a:p>
          <a:p>
            <a:endParaRPr lang="en-GB" dirty="0"/>
          </a:p>
          <a:p>
            <a:r>
              <a:rPr lang="en-GB" dirty="0"/>
              <a:t>Open the playground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69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dirty="0"/>
              <a:t>Demo of the Playground</a:t>
            </a:r>
            <a:r>
              <a:rPr lang="en-GB" baseline="0" dirty="0"/>
              <a:t> and Profiles</a:t>
            </a:r>
          </a:p>
          <a:p>
            <a:endParaRPr lang="en-GB" baseline="0" dirty="0"/>
          </a:p>
          <a:p>
            <a:r>
              <a:rPr lang="en-US" dirty="0"/>
              <a:t>In</a:t>
            </a:r>
            <a:r>
              <a:rPr lang="en-US" baseline="0" dirty="0"/>
              <a:t> playground, look at the Labelling Profile,  or the Rendering Profile</a:t>
            </a:r>
          </a:p>
          <a:p>
            <a:endParaRPr lang="en-US" baseline="0" dirty="0"/>
          </a:p>
          <a:p>
            <a:r>
              <a:rPr lang="en-US" baseline="0" dirty="0"/>
              <a:t>You can explore and change parameters in the </a:t>
            </a:r>
            <a:r>
              <a:rPr lang="en-US" baseline="0" dirty="0" err="1"/>
              <a:t>Plaground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1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[KRISTIAN]</a:t>
            </a:r>
          </a:p>
          <a:p>
            <a:r>
              <a:rPr lang="en-GB" dirty="0"/>
              <a:t>Now you have seen the language….</a:t>
            </a:r>
          </a:p>
          <a:p>
            <a:endParaRPr lang="en-GB" dirty="0"/>
          </a:p>
          <a:p>
            <a:r>
              <a:rPr lang="en-GB" dirty="0"/>
              <a:t>Lets look at more Complex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5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[KRISTIAN]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the JS API, Arcade is exposed as</a:t>
            </a:r>
            <a:r>
              <a:rPr lang="en-GB" baseline="0" dirty="0"/>
              <a:t> properties of existing Classes.</a:t>
            </a:r>
          </a:p>
          <a:p>
            <a:endParaRPr lang="en-GB" baseline="0" dirty="0"/>
          </a:p>
          <a:p>
            <a:r>
              <a:rPr lang="en-GB" baseline="0" dirty="0"/>
              <a:t>So you can set </a:t>
            </a:r>
            <a:r>
              <a:rPr lang="en-GB" baseline="0" dirty="0" err="1"/>
              <a:t>valueExpression</a:t>
            </a:r>
            <a:r>
              <a:rPr lang="en-GB" baseline="0" dirty="0"/>
              <a:t> for </a:t>
            </a:r>
            <a:r>
              <a:rPr lang="en-GB" baseline="0" dirty="0" err="1"/>
              <a:t>ClassBreaksRenderer</a:t>
            </a:r>
            <a:r>
              <a:rPr lang="en-GB" baseline="0" dirty="0"/>
              <a:t> and </a:t>
            </a:r>
            <a:r>
              <a:rPr lang="en-GB" baseline="0" dirty="0" err="1"/>
              <a:t>UniqueValueRenderer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/>
              <a:t>You can set </a:t>
            </a:r>
            <a:r>
              <a:rPr lang="en-GB" baseline="0" dirty="0" err="1"/>
              <a:t>Color</a:t>
            </a:r>
            <a:r>
              <a:rPr lang="en-GB" baseline="0" dirty="0"/>
              <a:t>, Size, Opacity, Rotation Visual </a:t>
            </a:r>
            <a:r>
              <a:rPr lang="en-GB" baseline="0" dirty="0" err="1"/>
              <a:t>Varuables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979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[KRISTIAN]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92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[KRISTIAN]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3.23, It is</a:t>
            </a:r>
            <a:r>
              <a:rPr lang="en-GB" baseline="0" dirty="0"/>
              <a:t> also supported for Labelling Expressions.. Here is an example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00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[KRISTIAN]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101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dirty="0"/>
              <a:t>OK…  Hopefully</a:t>
            </a:r>
            <a:r>
              <a:rPr lang="en-GB" baseline="0" dirty="0"/>
              <a:t> you can see why we have written Arcade.</a:t>
            </a:r>
          </a:p>
          <a:p>
            <a:endParaRPr lang="en-GB" baseline="0" dirty="0"/>
          </a:p>
          <a:p>
            <a:r>
              <a:rPr lang="en-GB" baseline="0" dirty="0"/>
              <a:t>We are now going to go into the Language a Bit.  So you can see how we have tried to reach the goals of simplicity and ease of use, but also so you can see how to achieve common tasks.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8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We also have variables, that can assigned and </a:t>
            </a:r>
            <a:r>
              <a:rPr lang="en-GB" dirty="0" err="1"/>
              <a:t>reassined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56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What</a:t>
            </a:r>
            <a:r>
              <a:rPr lang="en-US" b="0" baseline="0" dirty="0"/>
              <a:t> is Arcade….    We see Arcade is an Expression language that can be used across the ArcGIS platform.</a:t>
            </a:r>
          </a:p>
          <a:p>
            <a:endParaRPr lang="en-US" b="0" baseline="0" dirty="0"/>
          </a:p>
          <a:p>
            <a:r>
              <a:rPr lang="en-US" b="0" baseline="0" dirty="0"/>
              <a:t> You can use them in Online, Pro, Web Apps, Other Apps, Runtime APIs, SDKs, </a:t>
            </a:r>
            <a:r>
              <a:rPr lang="en-US" b="0" baseline="0" dirty="0" err="1"/>
              <a:t>Javascript</a:t>
            </a:r>
            <a:r>
              <a:rPr lang="en-US" b="0" baseline="0" dirty="0"/>
              <a:t> API.</a:t>
            </a:r>
          </a:p>
          <a:p>
            <a:endParaRPr lang="en-US" b="0" baseline="0" dirty="0"/>
          </a:p>
          <a:p>
            <a:r>
              <a:rPr lang="en-US" b="0" baseline="0" dirty="0"/>
              <a:t>When I refer to an expression language. We are writing expressions that can be embedded in the </a:t>
            </a:r>
            <a:r>
              <a:rPr lang="en-US" b="0" baseline="0" dirty="0" err="1"/>
              <a:t>WebMap</a:t>
            </a:r>
            <a:r>
              <a:rPr lang="en-US" b="0" baseline="0" dirty="0"/>
              <a:t> or the </a:t>
            </a:r>
            <a:r>
              <a:rPr lang="en-US" b="0" baseline="0" dirty="0" err="1"/>
              <a:t>Webscene</a:t>
            </a:r>
            <a:r>
              <a:rPr lang="en-US" b="0" baseline="0" dirty="0"/>
              <a:t>. We want </a:t>
            </a:r>
            <a:r>
              <a:rPr lang="en-US" b="0" baseline="0" dirty="0" err="1"/>
              <a:t>texpressions</a:t>
            </a:r>
            <a:r>
              <a:rPr lang="en-US" b="0" baseline="0" dirty="0"/>
              <a:t> that give extra logic for how a map should be rendered.  We want it to Portable. That extra logic to make  maps that touch more dynamic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Explain</a:t>
            </a:r>
            <a:r>
              <a:rPr lang="en-US" b="0" baseline="0" dirty="0"/>
              <a:t> ….. </a:t>
            </a:r>
          </a:p>
          <a:p>
            <a:r>
              <a:rPr lang="en-US" b="0" baseline="0" dirty="0"/>
              <a:t>  -&gt; History of calling Languages After Street Furniture  -&gt; Avenue</a:t>
            </a:r>
          </a:p>
          <a:p>
            <a:r>
              <a:rPr lang="en-US" b="0" baseline="0" dirty="0"/>
              <a:t>-&gt; UK Connection… One of the Development Teams was in Wales</a:t>
            </a:r>
          </a:p>
          <a:p>
            <a:r>
              <a:rPr lang="en-US" b="0" baseline="0" dirty="0"/>
              <a:t>-&gt; Arcade a Smaller, Safer Shopping Street</a:t>
            </a:r>
          </a:p>
          <a:p>
            <a:r>
              <a:rPr lang="en-US" b="0" baseline="0" dirty="0"/>
              <a:t>-&gt;  Seemed to Work… We did consider other names… Boulevard, Roundabout</a:t>
            </a:r>
          </a:p>
          <a:p>
            <a:endParaRPr lang="en-US" b="0" baseline="0" dirty="0"/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747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[KRISTIAN]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04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Popup template app</a:t>
            </a:r>
          </a:p>
          <a:p>
            <a:r>
              <a:rPr lang="en-US" dirty="0"/>
              <a:t>Smart mapping workflows</a:t>
            </a:r>
          </a:p>
          <a:p>
            <a:r>
              <a:rPr lang="en-US" dirty="0"/>
              <a:t>Policy apps (talk to Jim 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96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[KRISTIAN]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29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93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185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402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24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We want to added more functions, to make Arcade more powerful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00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  <a:p>
            <a:r>
              <a:rPr lang="en-GB" dirty="0"/>
              <a:t>A big headache with any language or</a:t>
            </a:r>
            <a:r>
              <a:rPr lang="en-GB" baseline="0" dirty="0"/>
              <a:t> script expression.. Whether it is an Excel Formula, ActionScript, JavaScript or C# is where to find resources.</a:t>
            </a:r>
          </a:p>
          <a:p>
            <a:endParaRPr lang="en-GB" baseline="0" dirty="0"/>
          </a:p>
          <a:p>
            <a:r>
              <a:rPr lang="en-GB" baseline="0" dirty="0"/>
              <a:t>We have spent a bit of time putting together the help for Arcade online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38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76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[DAVID]</a:t>
            </a:r>
          </a:p>
          <a:p>
            <a:endParaRPr lang="en-GB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is important to say what Arcade is NOT.  It is not meant to be a full programming language</a:t>
            </a:r>
            <a:r>
              <a:rPr lang="en-GB" baseline="0" dirty="0"/>
              <a:t> or scripting </a:t>
            </a:r>
            <a:r>
              <a:rPr lang="en-GB" baseline="0" dirty="0" err="1"/>
              <a:t>langage</a:t>
            </a:r>
            <a:r>
              <a:rPr lang="en-GB" baseline="0" dirty="0"/>
              <a:t>. Its goal is to be lightweight, equivalent </a:t>
            </a:r>
            <a:r>
              <a:rPr lang="en-GB" baseline="0" dirty="0" err="1"/>
              <a:t>equivalent</a:t>
            </a:r>
            <a:r>
              <a:rPr lang="en-GB" baseline="0" dirty="0"/>
              <a:t> to an Excel Spreadsheet cell calculation.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That’s a good way of thinking about it… It takes input values, applies logic, and gives you an output value.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   </a:t>
            </a:r>
            <a:r>
              <a:rPr lang="en-GB" dirty="0"/>
              <a:t>It is simply</a:t>
            </a:r>
            <a:r>
              <a:rPr lang="en-GB" baseline="0" dirty="0"/>
              <a:t> intended to take input values, evaluate them, and return a result value.</a:t>
            </a:r>
            <a:endParaRPr lang="en-GB" dirty="0"/>
          </a:p>
          <a:p>
            <a:endParaRPr lang="en-GB" dirty="0"/>
          </a:p>
          <a:p>
            <a:r>
              <a:rPr lang="en-GB" dirty="0"/>
              <a:t>We</a:t>
            </a:r>
            <a:r>
              <a:rPr lang="en-GB" baseline="0" dirty="0"/>
              <a:t> see this being useful in the embedded scenarios.. Such as deciding how features should be rendered, or what a label expression., varying the symbols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645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483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56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Consistency with places where there are expressions – </a:t>
            </a:r>
            <a:r>
              <a:rPr lang="en-GB" baseline="0" dirty="0" err="1"/>
              <a:t>Labeling</a:t>
            </a:r>
            <a:endParaRPr lang="en-GB" baseline="0" dirty="0"/>
          </a:p>
          <a:p>
            <a:r>
              <a:rPr lang="en-GB" baseline="0" dirty="0"/>
              <a:t>Sometimes you need a quick, simple way to calculate a value for visualizations, popups, labels, etc (without calculating them in the service)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48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US" b="0" dirty="0"/>
              <a:t>This is a question… We are asked a lot……..    Why</a:t>
            </a:r>
            <a:r>
              <a:rPr lang="en-US" b="0" baseline="0" dirty="0"/>
              <a:t> have we created another language.</a:t>
            </a:r>
            <a:endParaRPr lang="en-US" b="0" dirty="0"/>
          </a:p>
          <a:p>
            <a:endParaRPr lang="en-US" b="0" baseline="0" dirty="0"/>
          </a:p>
          <a:p>
            <a:r>
              <a:rPr lang="en-US" b="0" baseline="0" dirty="0"/>
              <a:t>Why another language, there are so many to choose from..  When we went to create the word cloud on this slide, we went onto Wikipedia to get a list of languages and there are literally hundreds of languages.</a:t>
            </a:r>
          </a:p>
          <a:p>
            <a:endParaRPr lang="en-US" b="0" baseline="0" dirty="0"/>
          </a:p>
          <a:p>
            <a:r>
              <a:rPr lang="en-US" b="0" baseline="0" dirty="0"/>
              <a:t>We really did think long and hard before embarking on writing Arcade… but there were very specific problems we were trying to solve.</a:t>
            </a:r>
          </a:p>
          <a:p>
            <a:endParaRPr lang="en-US" b="0" baseline="0" dirty="0"/>
          </a:p>
          <a:p>
            <a:r>
              <a:rPr lang="en-US" b="0" baseline="0" dirty="0"/>
              <a:t>To best explain this, we need to look at the ArcGIS platform</a:t>
            </a:r>
          </a:p>
          <a:p>
            <a:endParaRPr lang="en-US" b="0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51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big</a:t>
            </a:r>
            <a:r>
              <a:rPr lang="en-US" baseline="0" dirty="0"/>
              <a:t> part of the platform is about Sharing.  We want to author maps and analysis and publish to the web, and share with as many people as possible.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82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goals of Arcade are</a:t>
            </a:r>
            <a:r>
              <a:rPr lang="en-GB" baseline="0" dirty="0"/>
              <a:t> as follows.</a:t>
            </a:r>
            <a:endParaRPr lang="en-GB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That’s what lead</a:t>
            </a:r>
            <a:r>
              <a:rPr lang="en-US" baseline="0" dirty="0"/>
              <a:t> us to developing and having a language called </a:t>
            </a:r>
            <a:r>
              <a:rPr lang="en-US" baseline="0" dirty="0" err="1"/>
              <a:t>Arcad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51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[DAVID]</a:t>
            </a:r>
          </a:p>
          <a:p>
            <a:endParaRPr lang="en-US" dirty="0"/>
          </a:p>
          <a:p>
            <a:r>
              <a:rPr lang="en-GB" baseline="0" dirty="0"/>
              <a:t>When we look at putting scripting logic in a Runtime App, or a Web Page, we come across very specific issues.</a:t>
            </a:r>
          </a:p>
          <a:p>
            <a:endParaRPr lang="en-GB" baseline="0" dirty="0"/>
          </a:p>
          <a:p>
            <a:r>
              <a:rPr lang="en-GB" baseline="0" dirty="0"/>
              <a:t>The size of the scripting engine.  Phone apps are kept very small.  Putting a full Scripting Engine like Python or </a:t>
            </a:r>
            <a:r>
              <a:rPr lang="en-GB" baseline="0" dirty="0" err="1"/>
              <a:t>Javascript</a:t>
            </a:r>
            <a:r>
              <a:rPr lang="en-GB" baseline="0" dirty="0"/>
              <a:t> adds a significant size to the download.</a:t>
            </a:r>
          </a:p>
          <a:p>
            <a:endParaRPr lang="en-GB" baseline="0" dirty="0"/>
          </a:p>
          <a:p>
            <a:r>
              <a:rPr lang="en-GB" baseline="0" dirty="0"/>
              <a:t>Security is an issue on these devices/apps.  You cannot just run script, as a fully scripting language can do many unauthorised actions.  Similarly with Web Pages, you cannot download and execute any arbitrary </a:t>
            </a:r>
            <a:r>
              <a:rPr lang="en-GB" baseline="0" dirty="0" err="1"/>
              <a:t>Javascript</a:t>
            </a:r>
            <a:r>
              <a:rPr lang="en-GB" baseline="0" dirty="0"/>
              <a:t>… That introduces security vulnerabilities, and cross site scripting attacks.</a:t>
            </a:r>
          </a:p>
          <a:p>
            <a:endParaRPr lang="en-GB" dirty="0"/>
          </a:p>
          <a:p>
            <a:r>
              <a:rPr lang="en-GB" dirty="0"/>
              <a:t>This</a:t>
            </a:r>
            <a:r>
              <a:rPr lang="en-GB" baseline="0" dirty="0"/>
              <a:t> lead us to a set of Goals for the Arcade Language</a:t>
            </a: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91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2/27/19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2/27/19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2/27/19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2/27/19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2/27/19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2/27/19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developers.arcgis.com/arcade/guide/profil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arcgis.com/arcade/guide/types/#featu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sri/arcade-expressions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esri.com/arcgis-blog/?s=#&amp;tag=arcade-expression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arcgis.com/javascript/latest/guide/arcade/index.html" TargetMode="External"/><Relationship Id="rId5" Type="http://schemas.openxmlformats.org/officeDocument/2006/relationships/hyperlink" Target="https://developers.arcgis.com/arcade/playground/" TargetMode="External"/><Relationship Id="rId4" Type="http://schemas.openxmlformats.org/officeDocument/2006/relationships/hyperlink" Target="https://developers.arcgis.com/arcad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2.png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cs typeface="Avenir LT Std 65 Medium" charset="0"/>
              </a:rPr>
              <a:t>Kristian Ekenes &amp; </a:t>
            </a:r>
            <a:r>
              <a:rPr lang="en-US" sz="1800" dirty="0" err="1">
                <a:cs typeface="Avenir LT Std 65 Medium" charset="0"/>
              </a:rPr>
              <a:t>MohanRaj</a:t>
            </a:r>
            <a:r>
              <a:rPr lang="en-US" sz="1800" dirty="0">
                <a:cs typeface="Avenir LT Std 65 Medium" charset="0"/>
              </a:rPr>
              <a:t> </a:t>
            </a:r>
            <a:r>
              <a:rPr lang="en-US" sz="1800" dirty="0" err="1">
                <a:cs typeface="Avenir LT Std 65 Medium" charset="0"/>
              </a:rPr>
              <a:t>Balumuri</a:t>
            </a:r>
            <a:endParaRPr lang="en-US" sz="1800" dirty="0">
              <a:cs typeface="Avenir LT Std 65 Medium" charset="0"/>
            </a:endParaRP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GB" sz="4000" dirty="0">
                <a:cs typeface="AvenirNext LT Pro Demi"/>
              </a:rPr>
              <a:t>ArcGIS API for JavaScript: Using Arcade with your Apps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19277073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ackground">
            <a:extLst>
              <a:ext uri="{FF2B5EF4-FFF2-40B4-BE49-F238E27FC236}">
                <a16:creationId xmlns:a16="http://schemas.microsoft.com/office/drawing/2014/main" id="{939375B7-CF3B-6E48-A5C9-6D74A592F103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3C92E0-B676-2243-B9D6-8DC7DF685A03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1">
              <a:extLst>
                <a:ext uri="{FF2B5EF4-FFF2-40B4-BE49-F238E27FC236}">
                  <a16:creationId xmlns:a16="http://schemas.microsoft.com/office/drawing/2014/main" id="{54A76B14-E075-7D4D-8364-4F49EFC19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16" name="keyart2">
              <a:extLst>
                <a:ext uri="{FF2B5EF4-FFF2-40B4-BE49-F238E27FC236}">
                  <a16:creationId xmlns:a16="http://schemas.microsoft.com/office/drawing/2014/main" id="{89C4E9DD-D74B-9E49-95E6-A8D214D4C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25" name="shading (lower right)">
              <a:extLst>
                <a:ext uri="{FF2B5EF4-FFF2-40B4-BE49-F238E27FC236}">
                  <a16:creationId xmlns:a16="http://schemas.microsoft.com/office/drawing/2014/main" id="{54517D9D-8AD5-BD45-81C0-EDD59EB91578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0835"/>
            <a:ext cx="6632870" cy="75832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dirty="0">
                <a:ea typeface="Avenir LT Std 55 Roman" charset="0"/>
                <a:cs typeface="Avenir LT Std 55 Roman" charset="0"/>
              </a:rPr>
              <a:t>Language 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14263327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36B72CA-F778-CB4C-A786-2E3B7ECA0DD1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F5A25E-62FF-C24E-B3FC-DC84D6831C87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keyart3">
              <a:extLst>
                <a:ext uri="{FF2B5EF4-FFF2-40B4-BE49-F238E27FC236}">
                  <a16:creationId xmlns:a16="http://schemas.microsoft.com/office/drawing/2014/main" id="{0C832461-4BC9-7D44-B8AC-955B8FAC2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32223192-88D7-FA4E-94C4-171EC8DF5C5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Arcade : Language Features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1352" y="2171024"/>
            <a:ext cx="10369296" cy="3429000"/>
          </a:xfrm>
        </p:spPr>
        <p:txBody>
          <a:bodyPr/>
          <a:lstStyle/>
          <a:p>
            <a:r>
              <a:rPr lang="en-US" sz="2200" dirty="0"/>
              <a:t>Designed for Simple Expressions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Single Line  -  Implicit Returns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Case Insensitive Language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Dictionary Syntax for Field Access</a:t>
            </a:r>
          </a:p>
          <a:p>
            <a:pPr marL="283464" lvl="1" indent="0">
              <a:buNone/>
            </a:pPr>
            <a:endParaRPr lang="en-US" sz="2200" dirty="0"/>
          </a:p>
          <a:p>
            <a:r>
              <a:rPr lang="en-US" sz="2200" dirty="0"/>
              <a:t>Has Language Features to Support more Complex Scripts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Type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Implicit and Explicit Type 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Flow Control Statements:  IF, FOR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Variable Declaration and Assignments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User Defined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b="1" dirty="0"/>
              <a:t>Arcade Scripts run and return a value. They are self contained and cannot alter their environment.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0046677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E81CFCC-09A7-8340-AB30-BE70BF56DA29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7DDB45-DBAB-1745-AF18-53EE4F050A7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1294FC9B-1DDB-7842-BAF0-41587D0B6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82C8CB94-0C0E-404E-8DE6-9099045A0B0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Implicit Returns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683848"/>
            <a:ext cx="10369296" cy="720672"/>
          </a:xfrm>
        </p:spPr>
        <p:txBody>
          <a:bodyPr/>
          <a:lstStyle/>
          <a:p>
            <a:r>
              <a:rPr lang="en-US" sz="2400" dirty="0"/>
              <a:t>Implicit Returns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Last executable statement that is a value, will automatically be considered the return value.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Enables very simple Single Line Expressions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45105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8629549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(10 + 100) * 30</a:t>
            </a:r>
          </a:p>
          <a:p>
            <a:pPr marL="283464" lvl="1" indent="0">
              <a:buFont typeface="Lucida Grande"/>
              <a:buNone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Font typeface="Lucida Grande"/>
              <a:buNone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Equivalent to:</a:t>
            </a:r>
          </a:p>
          <a:p>
            <a:pPr marL="283464" lvl="1" indent="0">
              <a:buFont typeface="Lucida Grande"/>
              <a:buNone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(10 + 100) * 30;</a:t>
            </a:r>
          </a:p>
        </p:txBody>
      </p:sp>
    </p:spTree>
    <p:extLst>
      <p:ext uri="{BB962C8B-B14F-4D97-AF65-F5344CB8AC3E}">
        <p14:creationId xmlns:p14="http://schemas.microsoft.com/office/powerpoint/2010/main" val="367991208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76B3EDB-EE5F-C742-BBCF-35C576D882C9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341EC6-254D-F343-BCF7-7EE8F4AB1F57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5423D259-EF96-304C-BE18-8F2E8118B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03BFF75C-DF82-A841-8495-A98AC3AA37A8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Case Insensitive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3288148"/>
            <a:ext cx="10369296" cy="1969652"/>
          </a:xfrm>
        </p:spPr>
        <p:txBody>
          <a:bodyPr/>
          <a:lstStyle/>
          <a:p>
            <a:r>
              <a:rPr lang="en-US" sz="2400" dirty="0"/>
              <a:t>Language is Case Insensitive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Quicker to Author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Simpler for working with Data, and Field Names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1361045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8629549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UpPeR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(“Hello”)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$FeAtUrE.FiElD1</a:t>
            </a:r>
          </a:p>
        </p:txBody>
      </p:sp>
    </p:spTree>
    <p:extLst>
      <p:ext uri="{BB962C8B-B14F-4D97-AF65-F5344CB8AC3E}">
        <p14:creationId xmlns:p14="http://schemas.microsoft.com/office/powerpoint/2010/main" val="349324644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340358D-E05B-1D41-B80D-F4A0B86AE61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45C700-C582-1341-8464-174368377C5D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4C63BFC4-B848-EA44-B111-5E5A34DCB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E062D967-5DA3-104B-91E7-8E879E8FE2D4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Type System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1035424" y="2081018"/>
            <a:ext cx="10369296" cy="3429000"/>
          </a:xfrm>
        </p:spPr>
        <p:txBody>
          <a:bodyPr/>
          <a:lstStyle/>
          <a:p>
            <a:r>
              <a:rPr lang="en-US" sz="2400" dirty="0"/>
              <a:t>Simple Types</a:t>
            </a:r>
          </a:p>
          <a:p>
            <a:pPr lvl="1"/>
            <a:r>
              <a:rPr lang="en-US" sz="2400" dirty="0"/>
              <a:t>Numbers</a:t>
            </a:r>
          </a:p>
          <a:p>
            <a:pPr lvl="1"/>
            <a:r>
              <a:rPr lang="en-US" sz="2400" dirty="0"/>
              <a:t>Booleans</a:t>
            </a:r>
          </a:p>
          <a:p>
            <a:pPr lvl="1"/>
            <a:r>
              <a:rPr lang="en-US" sz="2400" dirty="0"/>
              <a:t>Dates</a:t>
            </a:r>
          </a:p>
          <a:p>
            <a:pPr lvl="1"/>
            <a:r>
              <a:rPr lang="en-US" sz="2400" dirty="0"/>
              <a:t>Strings</a:t>
            </a:r>
          </a:p>
          <a:p>
            <a:r>
              <a:rPr lang="en-US" sz="2400" dirty="0"/>
              <a:t>Object Types</a:t>
            </a:r>
          </a:p>
          <a:p>
            <a:pPr lvl="1"/>
            <a:r>
              <a:rPr lang="en-US" sz="2400" dirty="0"/>
              <a:t>Dictionary</a:t>
            </a:r>
          </a:p>
          <a:p>
            <a:pPr lvl="1"/>
            <a:r>
              <a:rPr lang="en-US" sz="2400" dirty="0"/>
              <a:t>Feature</a:t>
            </a:r>
          </a:p>
          <a:p>
            <a:pPr lvl="1"/>
            <a:r>
              <a:rPr lang="en-US" sz="2400" dirty="0"/>
              <a:t>Array</a:t>
            </a:r>
          </a:p>
          <a:p>
            <a:pPr lvl="1"/>
            <a:r>
              <a:rPr lang="en-US" sz="2400" dirty="0"/>
              <a:t>Point</a:t>
            </a:r>
          </a:p>
          <a:p>
            <a:pPr lvl="1"/>
            <a:r>
              <a:rPr lang="en-US" sz="2400" dirty="0"/>
              <a:t>Line</a:t>
            </a:r>
          </a:p>
          <a:p>
            <a:pPr lvl="1"/>
            <a:r>
              <a:rPr lang="en-US" sz="2400" dirty="0"/>
              <a:t>Polygon</a:t>
            </a:r>
          </a:p>
          <a:p>
            <a:pPr lvl="1"/>
            <a:r>
              <a:rPr lang="en-US" sz="2400" dirty="0"/>
              <a:t>Multipoint</a:t>
            </a:r>
          </a:p>
          <a:p>
            <a:pPr lvl="1"/>
            <a:endParaRPr lang="en-US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4587674" y="1584228"/>
            <a:ext cx="7226790" cy="3961807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/>
          </a:p>
          <a:p>
            <a:pPr marL="0" indent="0">
              <a:buFont typeface="Arial"/>
              <a:buNone/>
            </a:pPr>
            <a:endParaRPr lang="en-US" sz="240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5015055" y="1909369"/>
            <a:ext cx="6716281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myNumber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10;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myText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“Hello”;  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myDate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Date(2015,1,1); </a:t>
            </a: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myBool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true;</a:t>
            </a: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myDictionary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{ “key1”: 10 };</a:t>
            </a: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myFeature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{ “geometry”:  {…}, 									“attributes” {“key1”: 10 }};</a:t>
            </a: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myArray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[1,2,3];</a:t>
            </a: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myPoint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Point({….});</a:t>
            </a:r>
          </a:p>
          <a:p>
            <a:pPr marL="283464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283464" lvl="1" indent="0">
              <a:buFont typeface="Lucida Grande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Content Placeholder 11"/>
          <p:cNvSpPr txBox="1">
            <a:spLocks/>
          </p:cNvSpPr>
          <p:nvPr/>
        </p:nvSpPr>
        <p:spPr>
          <a:xfrm>
            <a:off x="4798088" y="5628655"/>
            <a:ext cx="7150213" cy="8342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Dates, Dictionary, Feature, Point, Line… all have overloaded constructors. </a:t>
            </a:r>
          </a:p>
        </p:txBody>
      </p:sp>
    </p:spTree>
    <p:extLst>
      <p:ext uri="{BB962C8B-B14F-4D97-AF65-F5344CB8AC3E}">
        <p14:creationId xmlns:p14="http://schemas.microsoft.com/office/powerpoint/2010/main" val="128502414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BB4623-FB1B-7B42-8CC9-99C89FE133C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AB227F-3CFF-8B47-A6F8-D7407F2B8AB9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5AF9DF91-06B5-F949-84C7-720BB6184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95543F7A-ACB1-1041-8D53-FD0C6D1E6A78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Implicit and Explicit Type Casting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889443" y="1051957"/>
            <a:ext cx="10369296" cy="3429000"/>
          </a:xfrm>
        </p:spPr>
        <p:txBody>
          <a:bodyPr/>
          <a:lstStyle/>
          <a:p>
            <a:r>
              <a:rPr lang="en-US" sz="2400" dirty="0"/>
              <a:t>Implicit  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Function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Expressions</a:t>
            </a:r>
          </a:p>
          <a:p>
            <a:r>
              <a:rPr lang="en-US" sz="2400" dirty="0"/>
              <a:t>Explicit Casting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Functions cast between types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Number, Text, Date, Boolean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6169905" y="1584229"/>
            <a:ext cx="5088834" cy="2381484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428322" y="1723136"/>
            <a:ext cx="4572000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Implicit Casting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 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10 + “Hello”</a:t>
            </a:r>
          </a:p>
          <a:p>
            <a:pPr marL="283464" lvl="1" indent="0">
              <a:buFont typeface="Lucida Grande"/>
              <a:buNone/>
            </a:pPr>
            <a:endParaRPr lang="en-US" sz="20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Font typeface="Lucida Grande"/>
              <a:buNone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Explicit Casting: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 text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(10) + “Hello”</a:t>
            </a:r>
          </a:p>
          <a:p>
            <a:pPr marL="283464" lvl="1" indent="0">
              <a:buFont typeface="Lucida Grande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283464" lvl="1" indent="0">
              <a:buFont typeface="Lucida Grande"/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283464" lvl="1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283464" lvl="1" indent="0">
              <a:buFont typeface="Lucida Grande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086128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5263D8-CBAA-574A-AA05-8E3EBFA5E506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ED1BAF-0CC0-1741-A334-F2540E618B0D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6F8C3FAB-B6E3-8447-A6C0-BE1E95AB1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F10C0C74-7055-F145-8376-C0EFF20635B6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GB" sz="3200" dirty="0"/>
              <a:t>If Statement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58805" y="2097408"/>
            <a:ext cx="4158762" cy="3429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Traditional IF Statements are supported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simple single line expressions, consider using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IIF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When</a:t>
            </a:r>
          </a:p>
          <a:p>
            <a:endParaRPr lang="en-GB" sz="2400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6228521" y="1777658"/>
            <a:ext cx="5088834" cy="400156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543386" y="1905570"/>
            <a:ext cx="4572000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if 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myvalue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==true) {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1;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{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2;</a:t>
            </a:r>
          </a:p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283464" lvl="1" indent="0">
              <a:buFont typeface="Lucida Grande"/>
              <a:buNone/>
            </a:pP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Equivalent to:</a:t>
            </a:r>
          </a:p>
          <a:p>
            <a:pPr marL="283464" lvl="1" indent="0">
              <a:buFont typeface="Lucida Grande"/>
              <a:buNone/>
            </a:pP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Font typeface="Lucida Grande"/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IIF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myvalue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==true, 1, 2)</a:t>
            </a:r>
          </a:p>
          <a:p>
            <a:pPr marL="283464" lvl="1" indent="0">
              <a:buFont typeface="Lucida Grande"/>
              <a:buNone/>
            </a:pP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7156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F5E5060-E2E9-AC43-AA41-D2CD1B6F03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5E073A-1594-2745-AB3F-13EFB79392FD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2CCDAB52-2C3E-F14C-8B5B-1EF0671BF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F9F47E12-B4FD-4343-8E9B-FF9CF20DD4A5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GB" sz="3200" dirty="0"/>
              <a:t>For Statement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1379052" y="2299061"/>
            <a:ext cx="4615962" cy="3429000"/>
          </a:xfrm>
        </p:spPr>
        <p:txBody>
          <a:bodyPr/>
          <a:lstStyle/>
          <a:p>
            <a:r>
              <a:rPr lang="en-US" sz="2400" dirty="0"/>
              <a:t>For Statements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Same syntax as JavaScript</a:t>
            </a:r>
          </a:p>
          <a:p>
            <a:pPr lvl="1"/>
            <a:endParaRPr lang="en-US" sz="2400" dirty="0"/>
          </a:p>
          <a:p>
            <a:r>
              <a:rPr lang="en-US" sz="2400" dirty="0"/>
              <a:t>For  In Statements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Iterates over indices of an array, or field names of a Dictionary or Feature</a:t>
            </a:r>
          </a:p>
          <a:p>
            <a:pPr lvl="1"/>
            <a:endParaRPr lang="en-US" sz="2400" dirty="0"/>
          </a:p>
          <a:p>
            <a:r>
              <a:rPr lang="en-US" sz="2400" dirty="0"/>
              <a:t>Break, Continue and Return Statements Supported inside Block</a:t>
            </a:r>
          </a:p>
          <a:p>
            <a:endParaRPr lang="en-GB" sz="2400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6228521" y="1584229"/>
            <a:ext cx="5088834" cy="4001562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6543386" y="1712141"/>
            <a:ext cx="4572000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GB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</a:t>
            </a:r>
            <a:r>
              <a:rPr lang="pl-PL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or</a:t>
            </a:r>
            <a:r>
              <a:rPr lang="en-GB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l-PL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pl-PL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pl-PL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z=1; z&lt;100; z++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l-PL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  <a:endParaRPr lang="en-GB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pl-PL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k+=z;</a:t>
            </a:r>
            <a:endParaRPr lang="en-GB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pl-PL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GB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GB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k in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myArray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n+=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myArray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[k];   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283464" lvl="1" indent="0">
              <a:buFont typeface="Lucida Grande"/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1419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81102-7391-4041-8AC9-3EE0E503223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E59381F-CAE7-5E4C-927B-3E16A29AAF00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204A2A42-544B-174C-A6E5-2CED2F662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56EEF898-C98D-FC47-89C7-3E9EDE2D46A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User Defined Functions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1008530" y="4683848"/>
            <a:ext cx="10369296" cy="720672"/>
          </a:xfrm>
        </p:spPr>
        <p:txBody>
          <a:bodyPr/>
          <a:lstStyle/>
          <a:p>
            <a:r>
              <a:rPr lang="en-US" sz="2400" dirty="0"/>
              <a:t>Function Keyword used to Declare Functions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Must be Declared ahead of Use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Variables defined inside of Function, have Local Scope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Functions cannot be declared inside of Functions.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45105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8629549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MultiplyNumber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thenumber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return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thenumber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*10;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  <a:p>
            <a:pPr marL="283464" lvl="1" indent="0">
              <a:buNone/>
            </a:pP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MultiplyNumber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(10);</a:t>
            </a:r>
          </a:p>
        </p:txBody>
      </p:sp>
    </p:spTree>
    <p:extLst>
      <p:ext uri="{BB962C8B-B14F-4D97-AF65-F5344CB8AC3E}">
        <p14:creationId xmlns:p14="http://schemas.microsoft.com/office/powerpoint/2010/main" val="300093533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92FE7F-7D00-2147-88C8-5516071FBB1A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4F3F7B-C015-824E-9D99-328C4F02F80D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F452D59B-F3DD-084A-B721-EAFAE099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7CFC32D6-D8F6-F64C-A476-DAC84BC6C73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Variable Assignment 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119664"/>
            <a:ext cx="10369296" cy="1239890"/>
          </a:xfrm>
        </p:spPr>
        <p:txBody>
          <a:bodyPr/>
          <a:lstStyle/>
          <a:p>
            <a:r>
              <a:rPr lang="en-US" sz="2400" dirty="0"/>
              <a:t>Variables can have their values reassigned.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Objects Types maybe Immutable, if passed into Arcade.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Arrays are not Sparse.  They must be sequential.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Geometry Types are immutable inside. You cannot change the points in a path of a line.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09080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8629549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++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myNumber</a:t>
            </a: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=i+1;</a:t>
            </a:r>
          </a:p>
          <a:p>
            <a:pPr marL="283464" lvl="1" indent="0">
              <a:buNone/>
            </a:pP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myArray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[10]=11;</a:t>
            </a:r>
          </a:p>
          <a:p>
            <a:pPr marL="283464" lvl="1" indent="0">
              <a:buNone/>
            </a:pP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myFeature.Field1 = “</a:t>
            </a:r>
            <a:r>
              <a:rPr lang="en-US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ddd</a:t>
            </a:r>
            <a:r>
              <a:rPr lang="en-US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”;</a:t>
            </a:r>
          </a:p>
        </p:txBody>
      </p:sp>
    </p:spTree>
    <p:extLst>
      <p:ext uri="{BB962C8B-B14F-4D97-AF65-F5344CB8AC3E}">
        <p14:creationId xmlns:p14="http://schemas.microsoft.com/office/powerpoint/2010/main" val="137201741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1CD753-352C-D44E-A34B-2895BFDA469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7BCFDB-2AF2-CF4F-8287-CADC17ABBC1D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3468CB1E-701A-2748-8296-1E3026D3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AD701237-997C-3447-8501-7B3D1F3CA27F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GB" sz="3200" dirty="0"/>
              <a:t>Session Goals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904072" y="983952"/>
            <a:ext cx="10369296" cy="3797135"/>
          </a:xfrm>
        </p:spPr>
        <p:txBody>
          <a:bodyPr/>
          <a:lstStyle/>
          <a:p>
            <a:r>
              <a:rPr lang="en-US" sz="2400" dirty="0"/>
              <a:t>Overview of Arcade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Using Arcade in the ArcGIS JS API</a:t>
            </a:r>
          </a:p>
          <a:p>
            <a:endParaRPr lang="en-US" sz="2400" dirty="0"/>
          </a:p>
          <a:p>
            <a:r>
              <a:rPr lang="en-US" sz="2400" dirty="0"/>
              <a:t>Take your apps to the next level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8724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ackground">
            <a:extLst>
              <a:ext uri="{FF2B5EF4-FFF2-40B4-BE49-F238E27FC236}">
                <a16:creationId xmlns:a16="http://schemas.microsoft.com/office/drawing/2014/main" id="{939375B7-CF3B-6E48-A5C9-6D74A592F103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3C92E0-B676-2243-B9D6-8DC7DF685A03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1">
              <a:extLst>
                <a:ext uri="{FF2B5EF4-FFF2-40B4-BE49-F238E27FC236}">
                  <a16:creationId xmlns:a16="http://schemas.microsoft.com/office/drawing/2014/main" id="{54A76B14-E075-7D4D-8364-4F49EFC19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16" name="keyart2">
              <a:extLst>
                <a:ext uri="{FF2B5EF4-FFF2-40B4-BE49-F238E27FC236}">
                  <a16:creationId xmlns:a16="http://schemas.microsoft.com/office/drawing/2014/main" id="{89C4E9DD-D74B-9E49-95E6-A8D214D4C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25" name="shading (lower right)">
              <a:extLst>
                <a:ext uri="{FF2B5EF4-FFF2-40B4-BE49-F238E27FC236}">
                  <a16:creationId xmlns:a16="http://schemas.microsoft.com/office/drawing/2014/main" id="{54517D9D-8AD5-BD45-81C0-EDD59EB91578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538325" y="2180835"/>
            <a:ext cx="6632870" cy="75832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dirty="0">
                <a:ea typeface="Avenir LT Std 55 Roman" charset="0"/>
                <a:cs typeface="Avenir LT Std 55 Roman" charset="0"/>
              </a:rPr>
              <a:t>Profiles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0747188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98BEB98-A725-794F-9F0D-2BD172FB04C4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30F5ED-BC81-5342-B54F-BE298F4E20F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0" name="keyart3">
              <a:extLst>
                <a:ext uri="{FF2B5EF4-FFF2-40B4-BE49-F238E27FC236}">
                  <a16:creationId xmlns:a16="http://schemas.microsoft.com/office/drawing/2014/main" id="{7F4EDD83-1C7B-9D41-9836-8F6FA3DF2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1" name="shading (lower right)">
              <a:extLst>
                <a:ext uri="{FF2B5EF4-FFF2-40B4-BE49-F238E27FC236}">
                  <a16:creationId xmlns:a16="http://schemas.microsoft.com/office/drawing/2014/main" id="{62A1270B-48EE-054D-BC7F-0E5A08945570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2" name="Rectangle 11"/>
          <p:cNvSpPr/>
          <p:nvPr/>
        </p:nvSpPr>
        <p:spPr bwMode="auto">
          <a:xfrm>
            <a:off x="-1" y="6109857"/>
            <a:ext cx="12192001" cy="748142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Global Variables and </a:t>
            </a:r>
            <a:r>
              <a:rPr lang="en-US" sz="3200" dirty="0">
                <a:hlinkClick r:id="rId4"/>
              </a:rPr>
              <a:t>Profiles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006" r="318" b="7417"/>
          <a:stretch/>
        </p:blipFill>
        <p:spPr>
          <a:xfrm>
            <a:off x="-1306287" y="5666591"/>
            <a:ext cx="12323251" cy="1054884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/>
        </p:nvSpPr>
        <p:spPr>
          <a:xfrm>
            <a:off x="323581" y="6018340"/>
            <a:ext cx="388011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/>
            <a:r>
              <a:rPr lang="en-US" sz="6000" b="1" dirty="0">
                <a:solidFill>
                  <a:schemeClr val="bg2">
                    <a:lumMod val="50000"/>
                    <a:alpha val="65000"/>
                  </a:schemeClr>
                </a:solidFill>
                <a:latin typeface="Times New Roman" panose="02020603050405020304" pitchFamily="18" charset="0"/>
                <a:ea typeface="Georgia" charset="0"/>
                <a:cs typeface="Times New Roman" panose="02020603050405020304" pitchFamily="18" charset="0"/>
              </a:rPr>
              <a:t>“</a:t>
            </a:r>
            <a:endParaRPr lang="en-US" sz="8000" b="1" dirty="0">
              <a:solidFill>
                <a:schemeClr val="bg2">
                  <a:lumMod val="50000"/>
                  <a:alpha val="65000"/>
                </a:schemeClr>
              </a:solidFill>
              <a:latin typeface="Times New Roman" panose="02020603050405020304" pitchFamily="18" charset="0"/>
              <a:ea typeface="Georgia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803809" y="6264562"/>
            <a:ext cx="10869635" cy="33855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lvl="0" algn="l">
              <a:buClrTx/>
              <a:buSzTx/>
            </a:pPr>
            <a:r>
              <a:rPr lang="en-US" sz="2200" dirty="0">
                <a:solidFill>
                  <a:srgbClr val="007AC2">
                    <a:lumMod val="40000"/>
                    <a:lumOff val="60000"/>
                    <a:alpha val="65000"/>
                  </a:srgbClr>
                </a:solidFill>
                <a:latin typeface="+mn-lt"/>
                <a:ea typeface="ＭＳ Ｐゴシック"/>
                <a:cs typeface="ＭＳ Ｐゴシック"/>
              </a:rPr>
              <a:t>Profiles defines the purpose, rules, and context for executing Arcade Expressions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670EEB-967F-9D4C-A025-8058A4E7C5BA}"/>
              </a:ext>
            </a:extLst>
          </p:cNvPr>
          <p:cNvSpPr/>
          <p:nvPr/>
        </p:nvSpPr>
        <p:spPr bwMode="auto">
          <a:xfrm>
            <a:off x="1315266" y="1517388"/>
            <a:ext cx="1721922" cy="771896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Popup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A186943-778A-B749-A82E-2381F23C0E4D}"/>
              </a:ext>
            </a:extLst>
          </p:cNvPr>
          <p:cNvSpPr/>
          <p:nvPr/>
        </p:nvSpPr>
        <p:spPr bwMode="auto">
          <a:xfrm>
            <a:off x="3912849" y="2710149"/>
            <a:ext cx="1721922" cy="771896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Labeling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BED4F59-C108-014A-A9D9-78922466B481}"/>
              </a:ext>
            </a:extLst>
          </p:cNvPr>
          <p:cNvSpPr/>
          <p:nvPr/>
        </p:nvSpPr>
        <p:spPr bwMode="auto">
          <a:xfrm>
            <a:off x="1314567" y="2757658"/>
            <a:ext cx="2020200" cy="758844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Feature Z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81E814F-D2CC-1B48-BBDA-C8176500F4DE}"/>
              </a:ext>
            </a:extLst>
          </p:cNvPr>
          <p:cNvSpPr/>
          <p:nvPr/>
        </p:nvSpPr>
        <p:spPr bwMode="auto">
          <a:xfrm>
            <a:off x="3358854" y="1470340"/>
            <a:ext cx="2383898" cy="843737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Visualization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BBAE0A-3005-894F-8572-367BEB7D1E27}"/>
              </a:ext>
            </a:extLst>
          </p:cNvPr>
          <p:cNvSpPr/>
          <p:nvPr/>
        </p:nvSpPr>
        <p:spPr bwMode="auto">
          <a:xfrm>
            <a:off x="8291027" y="4144823"/>
            <a:ext cx="2582882" cy="1049296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Attribute Rule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Constrain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620EB95-7B5C-BF43-BB32-BD87072FE124}"/>
              </a:ext>
            </a:extLst>
          </p:cNvPr>
          <p:cNvSpPr/>
          <p:nvPr/>
        </p:nvSpPr>
        <p:spPr bwMode="auto">
          <a:xfrm>
            <a:off x="8291027" y="2780562"/>
            <a:ext cx="2719304" cy="1049296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Attribute Rule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Validation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256C3F-6CE9-C449-BDD0-7CC32726CC6D}"/>
              </a:ext>
            </a:extLst>
          </p:cNvPr>
          <p:cNvSpPr/>
          <p:nvPr/>
        </p:nvSpPr>
        <p:spPr bwMode="auto">
          <a:xfrm>
            <a:off x="8291027" y="1365578"/>
            <a:ext cx="2621442" cy="1064901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Attribute Rule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Calculation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3312F81-979B-AF44-92DB-EEED9132A748}"/>
              </a:ext>
            </a:extLst>
          </p:cNvPr>
          <p:cNvSpPr/>
          <p:nvPr/>
        </p:nvSpPr>
        <p:spPr bwMode="auto">
          <a:xfrm>
            <a:off x="1989284" y="3878118"/>
            <a:ext cx="2998352" cy="771896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Field Calculate*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BC498-81B6-ED43-9E98-5E6C175F61D1}"/>
              </a:ext>
            </a:extLst>
          </p:cNvPr>
          <p:cNvSpPr txBox="1"/>
          <p:nvPr/>
        </p:nvSpPr>
        <p:spPr>
          <a:xfrm>
            <a:off x="7955512" y="5450122"/>
            <a:ext cx="2956957" cy="33287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dirty="0">
                <a:ea typeface="+mn-ea"/>
                <a:cs typeface="+mn-cs"/>
              </a:rPr>
              <a:t>Not implemented in the JS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F73D95-6D72-7E44-8B80-92005FEA3121}"/>
              </a:ext>
            </a:extLst>
          </p:cNvPr>
          <p:cNvSpPr txBox="1"/>
          <p:nvPr/>
        </p:nvSpPr>
        <p:spPr>
          <a:xfrm>
            <a:off x="1898381" y="5426049"/>
            <a:ext cx="2956957" cy="33287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dirty="0">
                <a:ea typeface="+mn-ea"/>
                <a:cs typeface="+mn-cs"/>
              </a:rPr>
              <a:t>*Not publicly documented</a:t>
            </a:r>
          </a:p>
        </p:txBody>
      </p:sp>
    </p:spTree>
    <p:extLst>
      <p:ext uri="{BB962C8B-B14F-4D97-AF65-F5344CB8AC3E}">
        <p14:creationId xmlns:p14="http://schemas.microsoft.com/office/powerpoint/2010/main" val="2936598452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9C9A556-B442-CF46-9536-FD5B0ACCFD25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071234-E668-9D4C-A9FF-50D02FD7D79B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keyart3">
              <a:extLst>
                <a:ext uri="{FF2B5EF4-FFF2-40B4-BE49-F238E27FC236}">
                  <a16:creationId xmlns:a16="http://schemas.microsoft.com/office/drawing/2014/main" id="{8453631F-3431-8240-861C-0CAD5B798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37534ABF-6FE2-6E4B-864C-9296B088EE7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7334" y="1757363"/>
            <a:ext cx="4527741" cy="2282676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GB" sz="4000" dirty="0"/>
              <a:t>Exploring Profiles and Functions in the Playground</a:t>
            </a:r>
            <a:endParaRPr lang="en-US" sz="4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3522" r="352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5041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43373DC-CEAD-7846-A2EA-DA6B1D5318BA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1740166-C80C-7D4E-9D38-44BBFE917B3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keyart3">
              <a:extLst>
                <a:ext uri="{FF2B5EF4-FFF2-40B4-BE49-F238E27FC236}">
                  <a16:creationId xmlns:a16="http://schemas.microsoft.com/office/drawing/2014/main" id="{26EAFAAF-BCEC-E340-8835-0F8BC5B75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4" name="shading (lower right)">
              <a:extLst>
                <a:ext uri="{FF2B5EF4-FFF2-40B4-BE49-F238E27FC236}">
                  <a16:creationId xmlns:a16="http://schemas.microsoft.com/office/drawing/2014/main" id="{5F155723-EB3B-D04A-B78F-EC03C6D150F5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0" y="2533134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LT Std 55 Roman" panose="020B0503020203020204" pitchFamily="34" charset="0"/>
              </a:rPr>
              <a:t>   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50964" y="2072600"/>
            <a:ext cx="4800992" cy="230832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5400" dirty="0"/>
              <a:t>Arcade and the </a:t>
            </a:r>
            <a:br>
              <a:rPr lang="en-GB" sz="5400" dirty="0"/>
            </a:br>
            <a:r>
              <a:rPr lang="en-GB" sz="5400" dirty="0"/>
              <a:t>ArcGIS JS API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5860412" y="2119317"/>
            <a:ext cx="2635635" cy="2284489"/>
          </a:xfrm>
          <a:prstGeom prst="rect">
            <a:avLst/>
          </a:prstGeom>
          <a:blipFill>
            <a:blip r:embed="rId4"/>
            <a:srcRect/>
            <a:stretch>
              <a:fillRect l="-34917" r="-34917"/>
            </a:stretch>
          </a:blipFill>
          <a:ln>
            <a:noFill/>
            <a:headEnd type="none" w="med" len="med"/>
            <a:tailEnd type="none" w="med" len="med"/>
          </a:ln>
          <a:effectLst>
            <a:outerShdw blurRad="952500" sx="102000" sy="102000" algn="ctr" rotWithShape="0">
              <a:schemeClr val="tx1">
                <a:alpha val="3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1" name="Text Placeholder 1"/>
          <p:cNvSpPr txBox="1">
            <a:spLocks/>
          </p:cNvSpPr>
          <p:nvPr/>
        </p:nvSpPr>
        <p:spPr>
          <a:xfrm>
            <a:off x="6454573" y="2188336"/>
            <a:ext cx="1447314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ESRI JS API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Version 3.27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8784391" y="2119317"/>
            <a:ext cx="2635635" cy="2284489"/>
          </a:xfrm>
          <a:prstGeom prst="rect">
            <a:avLst/>
          </a:prstGeom>
          <a:blipFill>
            <a:blip r:embed="rId4"/>
            <a:srcRect/>
            <a:stretch>
              <a:fillRect l="-34917" r="-34917"/>
            </a:stretch>
          </a:blipFill>
          <a:ln>
            <a:noFill/>
            <a:headEnd type="none" w="med" len="med"/>
            <a:tailEnd type="none" w="med" len="med"/>
          </a:ln>
          <a:effectLst>
            <a:outerShdw blurRad="952500" sx="102000" sy="102000" algn="ctr" rotWithShape="0">
              <a:schemeClr val="tx1">
                <a:alpha val="3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9378551" y="2188336"/>
            <a:ext cx="1447314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ESRI JS API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Version 4.10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-1" y="6109857"/>
            <a:ext cx="12192001" cy="748142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006" r="318" b="7417"/>
          <a:stretch/>
        </p:blipFill>
        <p:spPr>
          <a:xfrm>
            <a:off x="-1" y="6109857"/>
            <a:ext cx="12323251" cy="1054884"/>
          </a:xfrm>
          <a:prstGeom prst="rect">
            <a:avLst/>
          </a:prstGeom>
        </p:spPr>
      </p:pic>
      <p:sp>
        <p:nvSpPr>
          <p:cNvPr id="36" name="Text Placeholder 1"/>
          <p:cNvSpPr txBox="1">
            <a:spLocks/>
          </p:cNvSpPr>
          <p:nvPr/>
        </p:nvSpPr>
        <p:spPr>
          <a:xfrm>
            <a:off x="323581" y="6018340"/>
            <a:ext cx="388011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l"/>
            <a:r>
              <a:rPr lang="en-US" sz="6000" b="1" dirty="0">
                <a:solidFill>
                  <a:schemeClr val="bg2">
                    <a:lumMod val="50000"/>
                    <a:alpha val="65000"/>
                  </a:schemeClr>
                </a:solidFill>
                <a:latin typeface="Times New Roman" panose="02020603050405020304" pitchFamily="18" charset="0"/>
                <a:ea typeface="Georgia" charset="0"/>
                <a:cs typeface="Times New Roman" panose="02020603050405020304" pitchFamily="18" charset="0"/>
              </a:rPr>
              <a:t>“</a:t>
            </a:r>
            <a:endParaRPr lang="en-US" sz="8000" b="1" dirty="0">
              <a:solidFill>
                <a:schemeClr val="bg2">
                  <a:lumMod val="50000"/>
                  <a:alpha val="65000"/>
                </a:schemeClr>
              </a:solidFill>
              <a:latin typeface="Times New Roman" panose="02020603050405020304" pitchFamily="18" charset="0"/>
              <a:ea typeface="Georgia" charset="0"/>
              <a:cs typeface="Times New Roman" panose="02020603050405020304" pitchFamily="18" charset="0"/>
            </a:endParaRPr>
          </a:p>
        </p:txBody>
      </p:sp>
      <p:sp>
        <p:nvSpPr>
          <p:cNvPr id="37" name="Text Placeholder 1"/>
          <p:cNvSpPr txBox="1">
            <a:spLocks/>
          </p:cNvSpPr>
          <p:nvPr/>
        </p:nvSpPr>
        <p:spPr>
          <a:xfrm>
            <a:off x="803809" y="6264562"/>
            <a:ext cx="8340191" cy="33855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0" kern="1200" baseline="0" dirty="0" smtClean="0">
                <a:solidFill>
                  <a:schemeClr val="tx2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0" i="0" kern="1200">
                <a:solidFill>
                  <a:schemeClr val="tx1"/>
                </a:solidFill>
                <a:latin typeface="Avenir LT Std 55 Roman" charset="0"/>
                <a:ea typeface="Avenir LT Std 55 Roman" charset="0"/>
                <a:cs typeface="Avenir LT Std 55 Roman" charset="0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lvl="0" algn="l">
              <a:buClrTx/>
              <a:buSzTx/>
            </a:pPr>
            <a:r>
              <a:rPr lang="en-US" sz="2200" dirty="0">
                <a:solidFill>
                  <a:srgbClr val="007AC2">
                    <a:lumMod val="40000"/>
                    <a:lumOff val="60000"/>
                    <a:alpha val="65000"/>
                  </a:srgbClr>
                </a:solidFill>
                <a:latin typeface="+mn-lt"/>
                <a:ea typeface="ＭＳ Ｐゴシック"/>
                <a:cs typeface="ＭＳ Ｐゴシック"/>
              </a:rPr>
              <a:t>Arcade Interpreter available in both 3.27  and 4.10 JavaScript API</a:t>
            </a:r>
          </a:p>
        </p:txBody>
      </p:sp>
      <p:sp>
        <p:nvSpPr>
          <p:cNvPr id="38" name="Rectangle 37"/>
          <p:cNvSpPr/>
          <p:nvPr/>
        </p:nvSpPr>
        <p:spPr>
          <a:xfrm rot="18266219">
            <a:off x="9881498" y="3052900"/>
            <a:ext cx="462455" cy="43335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1600" b="1" cap="none" spc="0" dirty="0">
                <a:ln w="0"/>
                <a:solidFill>
                  <a:srgbClr val="00B0F0"/>
                </a:solidFill>
                <a:effectLst/>
              </a:rPr>
              <a:t>Arcade</a:t>
            </a:r>
          </a:p>
        </p:txBody>
      </p:sp>
      <p:sp>
        <p:nvSpPr>
          <p:cNvPr id="39" name="Rectangle 38"/>
          <p:cNvSpPr/>
          <p:nvPr/>
        </p:nvSpPr>
        <p:spPr>
          <a:xfrm rot="7573751">
            <a:off x="9874738" y="3056548"/>
            <a:ext cx="462455" cy="43335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00B0F0"/>
                </a:solidFill>
              </a:rPr>
              <a:t>Inside</a:t>
            </a:r>
            <a:endParaRPr lang="en-US" sz="1600" b="1" cap="none" spc="0" dirty="0">
              <a:ln w="0"/>
              <a:solidFill>
                <a:srgbClr val="00B0F0"/>
              </a:solidFill>
              <a:effectLst/>
            </a:endParaRPr>
          </a:p>
        </p:txBody>
      </p:sp>
      <p:sp>
        <p:nvSpPr>
          <p:cNvPr id="40" name="Rectangle 39"/>
          <p:cNvSpPr/>
          <p:nvPr/>
        </p:nvSpPr>
        <p:spPr>
          <a:xfrm rot="18266219">
            <a:off x="6940871" y="3056748"/>
            <a:ext cx="462455" cy="43335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1600" b="1" cap="none" spc="0" dirty="0">
                <a:ln w="0"/>
                <a:solidFill>
                  <a:srgbClr val="00B0F0"/>
                </a:solidFill>
                <a:effectLst/>
              </a:rPr>
              <a:t>Arcade</a:t>
            </a:r>
          </a:p>
        </p:txBody>
      </p:sp>
      <p:sp>
        <p:nvSpPr>
          <p:cNvPr id="41" name="Rectangle 40"/>
          <p:cNvSpPr/>
          <p:nvPr/>
        </p:nvSpPr>
        <p:spPr>
          <a:xfrm rot="7573751">
            <a:off x="6934111" y="3060396"/>
            <a:ext cx="462455" cy="433351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ircle">
              <a:avLst/>
            </a:prstTxWarp>
            <a:spAutoFit/>
          </a:bodyPr>
          <a:lstStyle/>
          <a:p>
            <a:pPr algn="ctr"/>
            <a:r>
              <a:rPr lang="en-US" sz="1600" b="1" dirty="0">
                <a:ln w="0"/>
                <a:solidFill>
                  <a:srgbClr val="00B0F0"/>
                </a:solidFill>
              </a:rPr>
              <a:t>Inside</a:t>
            </a:r>
            <a:endParaRPr lang="en-US" sz="1600" b="1" cap="none" spc="0" dirty="0">
              <a:ln w="0"/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805718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970A9F2-F397-A642-9F2E-BF16990494A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BABC08-83A9-D444-A68B-E7FA445B4AC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keyart3">
              <a:extLst>
                <a:ext uri="{FF2B5EF4-FFF2-40B4-BE49-F238E27FC236}">
                  <a16:creationId xmlns:a16="http://schemas.microsoft.com/office/drawing/2014/main" id="{A84BF054-6204-D843-9FF9-029C9F443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C2C68C25-FD0A-8F4B-BBD8-A67F1A1CA255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ESRI JS API and Arcade Profiles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1143000" y="1667325"/>
            <a:ext cx="10369296" cy="4002895"/>
          </a:xfrm>
        </p:spPr>
        <p:txBody>
          <a:bodyPr/>
          <a:lstStyle/>
          <a:p>
            <a:r>
              <a:rPr lang="en-US" sz="2400" dirty="0"/>
              <a:t>Arcade Expressions set as Properties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Classes that support Arcade Expressions</a:t>
            </a:r>
          </a:p>
          <a:p>
            <a:pPr lvl="1"/>
            <a:r>
              <a:rPr lang="en-US" sz="2400" b="0" dirty="0" err="1">
                <a:latin typeface="Consolas" panose="020B0609020204030204" pitchFamily="49" charset="0"/>
              </a:rPr>
              <a:t>ClassBreaksRenderer</a:t>
            </a:r>
            <a:r>
              <a:rPr lang="en-US" sz="2400" b="0" dirty="0">
                <a:latin typeface="Consolas" panose="020B0609020204030204" pitchFamily="49" charset="0"/>
              </a:rPr>
              <a:t>	      </a:t>
            </a:r>
            <a:r>
              <a:rPr lang="en-US" sz="2400" b="0" dirty="0" err="1">
                <a:latin typeface="Consolas" panose="020B0609020204030204" pitchFamily="49" charset="0"/>
              </a:rPr>
              <a:t>LabelClass</a:t>
            </a:r>
            <a:endParaRPr lang="en-US" sz="2400" b="0" dirty="0">
              <a:latin typeface="Consolas" panose="020B0609020204030204" pitchFamily="49" charset="0"/>
            </a:endParaRPr>
          </a:p>
          <a:p>
            <a:pPr lvl="1"/>
            <a:r>
              <a:rPr lang="en-US" sz="2400" b="0" dirty="0" err="1">
                <a:latin typeface="Consolas" panose="020B0609020204030204" pitchFamily="49" charset="0"/>
              </a:rPr>
              <a:t>UniqueValueRenderer</a:t>
            </a:r>
            <a:r>
              <a:rPr lang="en-US" sz="2400" b="0" dirty="0">
                <a:latin typeface="Consolas" panose="020B0609020204030204" pitchFamily="49" charset="0"/>
              </a:rPr>
              <a:t>	      </a:t>
            </a:r>
            <a:r>
              <a:rPr lang="en-US" sz="2400" b="0" dirty="0" err="1">
                <a:latin typeface="Consolas" panose="020B0609020204030204" pitchFamily="49" charset="0"/>
              </a:rPr>
              <a:t>PopupTemplate</a:t>
            </a:r>
            <a:endParaRPr lang="en-US" sz="2400" b="0" dirty="0">
              <a:latin typeface="Consolas" panose="020B0609020204030204" pitchFamily="49" charset="0"/>
            </a:endParaRPr>
          </a:p>
          <a:p>
            <a:pPr lvl="1"/>
            <a:r>
              <a:rPr lang="en-US" sz="2400" dirty="0"/>
              <a:t>   </a:t>
            </a:r>
            <a:r>
              <a:rPr lang="en-US" sz="2400" dirty="0" err="1"/>
              <a:t>visualVariables</a:t>
            </a:r>
            <a:endParaRPr lang="en-US" sz="2400" dirty="0"/>
          </a:p>
          <a:p>
            <a:pPr lvl="2"/>
            <a:r>
              <a:rPr lang="en-US" sz="2400" b="0" dirty="0">
                <a:latin typeface="Consolas" panose="020B0609020204030204" pitchFamily="49" charset="0"/>
              </a:rPr>
              <a:t> Color</a:t>
            </a:r>
          </a:p>
          <a:p>
            <a:pPr lvl="2"/>
            <a:r>
              <a:rPr lang="en-US" sz="2400" b="0" dirty="0">
                <a:latin typeface="Consolas" panose="020B0609020204030204" pitchFamily="49" charset="0"/>
              </a:rPr>
              <a:t> Size</a:t>
            </a:r>
          </a:p>
          <a:p>
            <a:pPr lvl="2"/>
            <a:r>
              <a:rPr lang="en-US" sz="2400" b="0" dirty="0">
                <a:latin typeface="Consolas" panose="020B0609020204030204" pitchFamily="49" charset="0"/>
              </a:rPr>
              <a:t> Opacity</a:t>
            </a:r>
          </a:p>
          <a:p>
            <a:pPr lvl="2"/>
            <a:r>
              <a:rPr lang="en-US" sz="2400" b="0" dirty="0">
                <a:latin typeface="Consolas" panose="020B0609020204030204" pitchFamily="49" charset="0"/>
              </a:rPr>
              <a:t> Rotation</a:t>
            </a:r>
          </a:p>
          <a:p>
            <a:pPr lvl="2"/>
            <a:endParaRPr lang="en-US" sz="2400" b="0" dirty="0">
              <a:latin typeface="Consolas" panose="020B0609020204030204" pitchFamily="49" charset="0"/>
            </a:endParaRPr>
          </a:p>
          <a:p>
            <a:r>
              <a:rPr lang="en-US" sz="2400" dirty="0"/>
              <a:t>Supported for </a:t>
            </a:r>
            <a:r>
              <a:rPr lang="en-US" sz="2400" dirty="0" err="1"/>
              <a:t>FeatureLayer</a:t>
            </a:r>
            <a:r>
              <a:rPr lang="en-US" sz="2400" dirty="0"/>
              <a:t> and </a:t>
            </a:r>
            <a:r>
              <a:rPr lang="en-US" sz="2400" dirty="0" err="1"/>
              <a:t>SceneLayer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744689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E6AE1D1-D1C4-1E4F-9696-C7586D189C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57729C-7B6F-124A-86BC-81450D457D5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2BE034D8-2083-1241-8A5C-1E2A5A10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BF88568-B1F6-B64C-9BD0-C0767DAB3364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</p:spPr>
        <p:txBody>
          <a:bodyPr/>
          <a:lstStyle/>
          <a:p>
            <a:r>
              <a:rPr lang="en-US" dirty="0"/>
              <a:t>ESRI JS API  : Arcade Expressions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350067"/>
            <a:ext cx="10369296" cy="1239890"/>
          </a:xfrm>
        </p:spPr>
        <p:txBody>
          <a:bodyPr/>
          <a:lstStyle/>
          <a:p>
            <a:r>
              <a:rPr lang="en-US" sz="2400" dirty="0"/>
              <a:t>Expression Properties are set as Literal Strings</a:t>
            </a:r>
          </a:p>
          <a:p>
            <a:endParaRPr lang="en-US" sz="2400" dirty="0"/>
          </a:p>
          <a:p>
            <a:r>
              <a:rPr lang="en-US" sz="2400" dirty="0"/>
              <a:t>Arcade Interpreter will Execute </a:t>
            </a:r>
            <a:r>
              <a:rPr lang="en-US" sz="2400" dirty="0" err="1"/>
              <a:t>valueExpression</a:t>
            </a:r>
            <a:r>
              <a:rPr lang="en-US" sz="2400" dirty="0"/>
              <a:t> for every Feature</a:t>
            </a:r>
            <a:endParaRPr lang="en-US" dirty="0"/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41594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914400" y="1713465"/>
            <a:ext cx="10359815" cy="155569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GB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renderer =</a:t>
            </a:r>
            <a:r>
              <a:rPr lang="en-GB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type: “class-breaks”,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valueExpression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"( $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feature.TOT_VOTES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/ $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feature.REG_VOTERS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) * 100",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valueExpressionTitle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"Voter turnout"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classBreakInfos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[ ... ], 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};</a:t>
            </a:r>
          </a:p>
          <a:p>
            <a:pPr marL="283464" lvl="1" indent="0">
              <a:buNone/>
            </a:pPr>
            <a:endParaRPr lang="en-GB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283464" lvl="1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61885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1F0DC2E-22F8-1A4F-A241-C05F55113224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4D9A5B-E355-224A-9260-A0728C51535D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424E8D45-5B79-5E40-99B3-12D6DDE21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B93EC8E3-5EA1-6B45-A303-84B866A861EF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Content Placeholder 11"/>
          <p:cNvSpPr txBox="1">
            <a:spLocks/>
          </p:cNvSpPr>
          <p:nvPr/>
        </p:nvSpPr>
        <p:spPr>
          <a:xfrm>
            <a:off x="942843" y="1540267"/>
            <a:ext cx="10369296" cy="418398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961805" y="1741153"/>
            <a:ext cx="10359815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GB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labelClass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LabelClass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({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labelExpressionInfo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{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  expression: "$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feature.STATION_NAME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"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},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labelPlacement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"below-right",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minScale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: 2500000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});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nameClass.symbol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20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TextSymbol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();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// set the label class to the feature layer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featureLayer.labelingInfo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[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labelClass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];</a:t>
            </a:r>
          </a:p>
          <a:p>
            <a:pPr marL="283464" lvl="1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283464" lvl="1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115E61-D92D-404F-8E03-8E3988E1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738664"/>
          </a:xfrm>
        </p:spPr>
        <p:txBody>
          <a:bodyPr/>
          <a:lstStyle/>
          <a:p>
            <a:r>
              <a:rPr lang="en-US" dirty="0"/>
              <a:t>Arcade Expressions can be used For Labeling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73240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4B87845-FDA2-1748-B8C2-D453B7F48593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B26A6E-BBE9-0946-B24C-439B6E18584D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60FBF23E-DF99-914E-A4DD-64C0CE031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C0C5147F-9E55-F049-B297-D4EE31BD533F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Practicalities:   Scripts in Script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350067"/>
            <a:ext cx="10369296" cy="1239890"/>
          </a:xfrm>
        </p:spPr>
        <p:txBody>
          <a:bodyPr/>
          <a:lstStyle/>
          <a:p>
            <a:r>
              <a:rPr lang="en-US" sz="2400" dirty="0"/>
              <a:t>Scripts within Scripts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Lots of String Escaping.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Embed Script in HTML using MIME type text/plain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914400" y="1601963"/>
            <a:ext cx="10369296" cy="2415946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1306667" y="1927103"/>
            <a:ext cx="9583006" cy="48596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&lt;script type="</a:t>
            </a:r>
            <a:r>
              <a:rPr lang="en-GB" sz="2000" b="0" dirty="0">
                <a:solidFill>
                  <a:srgbClr val="C00000"/>
                </a:solidFill>
                <a:latin typeface="Consolas" panose="020B0609020204030204" pitchFamily="49" charset="0"/>
              </a:rPr>
              <a:t>text/plain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" id="</a:t>
            </a:r>
            <a:r>
              <a:rPr lang="en-GB" sz="2000" b="0" dirty="0" err="1">
                <a:solidFill>
                  <a:srgbClr val="C00000"/>
                </a:solidFill>
                <a:latin typeface="Consolas" panose="020B0609020204030204" pitchFamily="49" charset="0"/>
              </a:rPr>
              <a:t>myScript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"&gt;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	Proper($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feature.CityName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&lt;/script&gt;</a:t>
            </a:r>
          </a:p>
          <a:p>
            <a:pPr marL="283464" lvl="1" indent="0">
              <a:buNone/>
            </a:pP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</a:p>
          <a:p>
            <a:pPr marL="283464" lvl="1" indent="0">
              <a:buNone/>
            </a:pPr>
            <a:r>
              <a:rPr lang="en-GB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arcadescript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2000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document</a:t>
            </a:r>
            <a:r>
              <a:rPr lang="en-GB" sz="2000" b="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(“</a:t>
            </a:r>
            <a:r>
              <a:rPr lang="en-GB" sz="2000" b="0" dirty="0" err="1">
                <a:solidFill>
                  <a:srgbClr val="C00000"/>
                </a:solidFill>
                <a:latin typeface="Consolas" panose="020B0609020204030204" pitchFamily="49" charset="0"/>
              </a:rPr>
              <a:t>myScript</a:t>
            </a:r>
            <a:r>
              <a:rPr lang="en-GB" sz="2000" b="0" dirty="0">
                <a:solidFill>
                  <a:schemeClr val="bg1"/>
                </a:solidFill>
                <a:latin typeface="Consolas" panose="020B0609020204030204" pitchFamily="49" charset="0"/>
              </a:rPr>
              <a:t>").text;</a:t>
            </a:r>
          </a:p>
          <a:p>
            <a:pPr marL="283464" lvl="1" indent="0">
              <a:buNone/>
            </a:pPr>
            <a:endParaRPr lang="en-GB" sz="2000" b="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283464" lvl="1" indent="0">
              <a:buNone/>
            </a:pPr>
            <a:endParaRPr lang="en-GB" sz="2000" dirty="0">
              <a:solidFill>
                <a:schemeClr val="bg1"/>
              </a:solidFill>
            </a:endParaRPr>
          </a:p>
          <a:p>
            <a:pPr marL="283464" lvl="1" indent="0">
              <a:buNone/>
            </a:pP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41739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ackground">
            <a:extLst>
              <a:ext uri="{FF2B5EF4-FFF2-40B4-BE49-F238E27FC236}">
                <a16:creationId xmlns:a16="http://schemas.microsoft.com/office/drawing/2014/main" id="{939375B7-CF3B-6E48-A5C9-6D74A592F103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03C92E0-B676-2243-B9D6-8DC7DF685A03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1">
              <a:extLst>
                <a:ext uri="{FF2B5EF4-FFF2-40B4-BE49-F238E27FC236}">
                  <a16:creationId xmlns:a16="http://schemas.microsoft.com/office/drawing/2014/main" id="{54A76B14-E075-7D4D-8364-4F49EFC19B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16" name="keyart2">
              <a:extLst>
                <a:ext uri="{FF2B5EF4-FFF2-40B4-BE49-F238E27FC236}">
                  <a16:creationId xmlns:a16="http://schemas.microsoft.com/office/drawing/2014/main" id="{89C4E9DD-D74B-9E49-95E6-A8D214D4C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25" name="shading (lower right)">
              <a:extLst>
                <a:ext uri="{FF2B5EF4-FFF2-40B4-BE49-F238E27FC236}">
                  <a16:creationId xmlns:a16="http://schemas.microsoft.com/office/drawing/2014/main" id="{54517D9D-8AD5-BD45-81C0-EDD59EB91578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538324" y="1676776"/>
            <a:ext cx="7728505" cy="2231380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dirty="0">
                <a:ea typeface="Avenir LT Std 55 Roman" charset="0"/>
                <a:cs typeface="Avenir LT Std 55 Roman" charset="0"/>
              </a:rPr>
              <a:t>New Features</a:t>
            </a:r>
            <a:br>
              <a:rPr lang="en-US" sz="5400" dirty="0">
                <a:ea typeface="Avenir LT Std 55 Roman" charset="0"/>
                <a:cs typeface="Avenir LT Std 55 Roman" charset="0"/>
              </a:rPr>
            </a:br>
            <a:r>
              <a:rPr lang="en-US" sz="5400" dirty="0">
                <a:ea typeface="Avenir LT Std 55 Roman" charset="0"/>
                <a:cs typeface="Avenir LT Std 55 Roman" charset="0"/>
              </a:rPr>
              <a:t>Since last Dev Summit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04705814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92FE7F-7D00-2147-88C8-5516071FBB1A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4F3F7B-C015-824E-9D99-328C4F02F80D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F452D59B-F3DD-084A-B721-EAFAE0997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7CFC32D6-D8F6-F64C-A476-DAC84BC6C73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Feature Set Functions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4400" y="4119664"/>
            <a:ext cx="10369296" cy="1239890"/>
          </a:xfrm>
        </p:spPr>
        <p:txBody>
          <a:bodyPr/>
          <a:lstStyle/>
          <a:p>
            <a:r>
              <a:rPr lang="en-US" sz="2400" dirty="0"/>
              <a:t>Variables can have their values reassigned.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Represents a connection to a set of </a:t>
            </a:r>
            <a:r>
              <a:rPr lang="en-US" dirty="0">
                <a:hlinkClick r:id="rId4"/>
              </a:rPr>
              <a:t>Features</a:t>
            </a:r>
            <a:r>
              <a:rPr lang="en-US" dirty="0"/>
              <a:t> in memory or in a server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Lazy, </a:t>
            </a:r>
            <a:r>
              <a:rPr lang="en-US" sz="2000" dirty="0" err="1"/>
              <a:t>interable</a:t>
            </a:r>
            <a:r>
              <a:rPr lang="en-US" sz="2000" dirty="0"/>
              <a:t>, and chainable</a:t>
            </a:r>
          </a:p>
        </p:txBody>
      </p:sp>
      <p:sp>
        <p:nvSpPr>
          <p:cNvPr id="8" name="Content Placeholder 11"/>
          <p:cNvSpPr txBox="1">
            <a:spLocks/>
          </p:cNvSpPr>
          <p:nvPr/>
        </p:nvSpPr>
        <p:spPr>
          <a:xfrm>
            <a:off x="675472" y="1584609"/>
            <a:ext cx="10826496" cy="2089600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Font typeface="Lucida Grande"/>
              <a:buNone/>
            </a:pPr>
            <a:endParaRPr lang="en-US" sz="2000" dirty="0"/>
          </a:p>
          <a:p>
            <a:pPr marL="0" indent="0">
              <a:buFont typeface="Arial"/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9" name="Content Placeholder 11"/>
          <p:cNvSpPr txBox="1">
            <a:spLocks/>
          </p:cNvSpPr>
          <p:nvPr/>
        </p:nvSpPr>
        <p:spPr>
          <a:xfrm>
            <a:off x="781634" y="2076430"/>
            <a:ext cx="10495966" cy="1219858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3464" lvl="1" indent="0">
              <a:buNone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publicLandFeatures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FeatureSetByName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$map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"public lands", ["class"], </a:t>
            </a:r>
            <a:r>
              <a:rPr lang="en-US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true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); </a:t>
            </a:r>
          </a:p>
          <a:p>
            <a:pPr marL="283464" lvl="1" indent="0">
              <a:buNone/>
            </a:pPr>
            <a:r>
              <a:rPr lang="en-US" b="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sensitiveAreas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= 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Filter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publicLandFeatures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"class = 'sensitive'"); </a:t>
            </a:r>
          </a:p>
          <a:p>
            <a:pPr marL="283464" lvl="1" indent="0">
              <a:buNone/>
            </a:pPr>
            <a:r>
              <a:rPr lang="en-US" b="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Count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</a:t>
            </a:r>
            <a:r>
              <a:rPr lang="en-US" b="0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Intersects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( </a:t>
            </a:r>
            <a:r>
              <a:rPr lang="en-US" b="0" dirty="0" err="1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sensitiveAreas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00000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$feature </a:t>
            </a:r>
            <a:r>
              <a:rPr lang="en-US" b="0" dirty="0">
                <a:solidFill>
                  <a:schemeClr val="bg1"/>
                </a:solidFill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) );</a:t>
            </a:r>
            <a:endParaRPr lang="en-US" sz="2000" b="0" dirty="0">
              <a:solidFill>
                <a:schemeClr val="bg1"/>
              </a:solidFill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649823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88B13B-E057-D547-BCC8-25D92486E82F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164027-4300-B148-AF27-16234ED8F65B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keyart3">
              <a:extLst>
                <a:ext uri="{FF2B5EF4-FFF2-40B4-BE49-F238E27FC236}">
                  <a16:creationId xmlns:a16="http://schemas.microsoft.com/office/drawing/2014/main" id="{BA2CB9D1-ACD2-7D48-8142-A0A5434CC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7DCB13D1-6187-0E45-9D6E-C7D8B2776B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650964" y="1943404"/>
            <a:ext cx="4303906" cy="154914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5400" dirty="0"/>
              <a:t>What is Arcade?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24531" y="442843"/>
            <a:ext cx="6411317" cy="616050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3600" b="1" dirty="0"/>
              <a:t>An expression language for the ArcGIS Platform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800" dirty="0"/>
              <a:t>ArcGIS Pro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800" dirty="0"/>
              <a:t>Runtime SDKs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800" dirty="0"/>
              <a:t>JavaScript API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800" dirty="0"/>
              <a:t>Web apps</a:t>
            </a:r>
          </a:p>
          <a:p>
            <a:pPr marL="742950" lvl="1" indent="-285750" eaLnBrk="0" hangingPunct="0">
              <a:buFont typeface="Arial"/>
              <a:buChar char="•"/>
            </a:pPr>
            <a:endParaRPr lang="en-US" sz="3200" dirty="0"/>
          </a:p>
          <a:p>
            <a:pPr marL="344488" lvl="1" indent="-285750" eaLnBrk="0" hangingPunct="0">
              <a:buFont typeface="Arial"/>
              <a:buChar char="•"/>
            </a:pPr>
            <a:r>
              <a:rPr lang="en-US" sz="3600" b="1" dirty="0"/>
              <a:t>Primarily designed for ArcGIS web maps and web scenes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110591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270AA92-52D8-EA4E-8DA2-635C35E0D04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AEAACD-E106-A34A-91E4-BC343E6C835A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115D7AA9-7929-AF40-9D25-4E2C7B5D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3EA6215F-4559-5143-90E1-BB8C66BC9049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33384" y="3015270"/>
            <a:ext cx="8683723" cy="1015663"/>
          </a:xfrm>
        </p:spPr>
        <p:txBody>
          <a:bodyPr/>
          <a:lstStyle/>
          <a:p>
            <a:r>
              <a:rPr lang="en-GB" sz="6600" dirty="0"/>
              <a:t>Demos</a:t>
            </a:r>
            <a:endParaRPr lang="en-US" sz="3600" dirty="0"/>
          </a:p>
        </p:txBody>
      </p:sp>
      <p:pic>
        <p:nvPicPr>
          <p:cNvPr id="8" name="Picture 7" descr="Screen Shot 2017-02-24 at 9.46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46" y="396032"/>
            <a:ext cx="3383840" cy="2217102"/>
          </a:xfrm>
          <a:prstGeom prst="rect">
            <a:avLst/>
          </a:prstGeom>
        </p:spPr>
      </p:pic>
      <p:pic>
        <p:nvPicPr>
          <p:cNvPr id="9" name="Picture 8" descr="Screen Shot 2017-02-24 at 9.44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59" y="1295641"/>
            <a:ext cx="2979559" cy="2217102"/>
          </a:xfrm>
          <a:prstGeom prst="rect">
            <a:avLst/>
          </a:prstGeom>
        </p:spPr>
      </p:pic>
      <p:pic>
        <p:nvPicPr>
          <p:cNvPr id="10" name="Picture 9" descr="Screen Shot 2017-02-24 at 9.44.1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13" y="2732670"/>
            <a:ext cx="2979559" cy="2178437"/>
          </a:xfrm>
          <a:prstGeom prst="rect">
            <a:avLst/>
          </a:prstGeom>
        </p:spPr>
      </p:pic>
      <p:pic>
        <p:nvPicPr>
          <p:cNvPr id="11" name="Picture 10" descr="Screen Shot 2017-02-24 at 9.47.0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43" y="4600133"/>
            <a:ext cx="2994866" cy="2142437"/>
          </a:xfrm>
          <a:prstGeom prst="rect">
            <a:avLst/>
          </a:prstGeom>
        </p:spPr>
      </p:pic>
      <p:pic>
        <p:nvPicPr>
          <p:cNvPr id="12" name="Picture 11" descr="arcade-bivariate-colo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06" y="4461810"/>
            <a:ext cx="2794053" cy="2142437"/>
          </a:xfrm>
          <a:prstGeom prst="rect">
            <a:avLst/>
          </a:prstGeom>
        </p:spPr>
      </p:pic>
      <p:pic>
        <p:nvPicPr>
          <p:cNvPr id="13" name="Picture 12" descr="Screen Shot 2017-02-24 at 9.43.40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00" y="4260612"/>
            <a:ext cx="3104026" cy="2142436"/>
          </a:xfrm>
          <a:prstGeom prst="rect">
            <a:avLst/>
          </a:prstGeom>
        </p:spPr>
      </p:pic>
      <p:pic>
        <p:nvPicPr>
          <p:cNvPr id="14" name="Picture 13" descr="Screen Shot 2017-02-24 at 9.46.11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72" y="187090"/>
            <a:ext cx="2725842" cy="22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31767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AE524E39-1FF4-EE4E-9641-E100F0D24853}"/>
              </a:ext>
            </a:extLst>
          </p:cNvPr>
          <p:cNvGrpSpPr/>
          <p:nvPr/>
        </p:nvGrpSpPr>
        <p:grpSpPr>
          <a:xfrm>
            <a:off x="-109748" y="0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BE13C4-CECE-7E47-9D1A-008757F16FBE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01E22CDA-01D8-2047-8837-4D215AC9A9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5F0C993A-9530-6244-96E5-55E117D5E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7F5CD70C-B000-DC4B-9414-0F693F86BA87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997840"/>
            <a:ext cx="6632870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dirty="0">
                <a:ea typeface="Avenir LT Std 55 Roman" charset="0"/>
                <a:cs typeface="Avenir LT Std 55 Roman" charset="0"/>
              </a:rPr>
              <a:t>Generate Arcade for your users</a:t>
            </a:r>
            <a:endParaRPr lang="en-US" sz="5400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DCE2DBED-72C9-544F-9DE2-BB2697843AC6}"/>
              </a:ext>
            </a:extLst>
          </p:cNvPr>
          <p:cNvSpPr txBox="1">
            <a:spLocks/>
          </p:cNvSpPr>
          <p:nvPr/>
        </p:nvSpPr>
        <p:spPr>
          <a:xfrm>
            <a:off x="1279016" y="3478210"/>
            <a:ext cx="6632870" cy="651269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5800"/>
              </a:lnSpc>
            </a:pPr>
            <a:r>
              <a:rPr lang="en-US" sz="2800" b="0" dirty="0">
                <a:ea typeface="Avenir LT Std 55 Roman" charset="0"/>
                <a:cs typeface="Avenir LT Std 55 Roman" charset="0"/>
              </a:rPr>
              <a:t>Take your apps to the next level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694822480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270AA92-52D8-EA4E-8DA2-635C35E0D04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AEAACD-E106-A34A-91E4-BC343E6C835A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115D7AA9-7929-AF40-9D25-4E2C7B5D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3EA6215F-4559-5143-90E1-BB8C66BC9049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1033384" y="3015270"/>
            <a:ext cx="8683723" cy="1015663"/>
          </a:xfrm>
        </p:spPr>
        <p:txBody>
          <a:bodyPr/>
          <a:lstStyle/>
          <a:p>
            <a:r>
              <a:rPr lang="en-GB" sz="6600" dirty="0"/>
              <a:t>Demos</a:t>
            </a:r>
            <a:endParaRPr lang="en-US" sz="3600" dirty="0"/>
          </a:p>
        </p:txBody>
      </p:sp>
      <p:pic>
        <p:nvPicPr>
          <p:cNvPr id="8" name="Picture 7" descr="Screen Shot 2017-02-24 at 9.46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246" y="396032"/>
            <a:ext cx="3383840" cy="2217102"/>
          </a:xfrm>
          <a:prstGeom prst="rect">
            <a:avLst/>
          </a:prstGeom>
        </p:spPr>
      </p:pic>
      <p:pic>
        <p:nvPicPr>
          <p:cNvPr id="9" name="Picture 8" descr="Screen Shot 2017-02-24 at 9.44.0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59" y="1295641"/>
            <a:ext cx="2979559" cy="2217102"/>
          </a:xfrm>
          <a:prstGeom prst="rect">
            <a:avLst/>
          </a:prstGeom>
        </p:spPr>
      </p:pic>
      <p:pic>
        <p:nvPicPr>
          <p:cNvPr id="10" name="Picture 9" descr="Screen Shot 2017-02-24 at 9.44.1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13" y="2732670"/>
            <a:ext cx="2979559" cy="2178437"/>
          </a:xfrm>
          <a:prstGeom prst="rect">
            <a:avLst/>
          </a:prstGeom>
        </p:spPr>
      </p:pic>
      <p:pic>
        <p:nvPicPr>
          <p:cNvPr id="11" name="Picture 10" descr="Screen Shot 2017-02-24 at 9.47.01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43" y="4600133"/>
            <a:ext cx="2994866" cy="2142437"/>
          </a:xfrm>
          <a:prstGeom prst="rect">
            <a:avLst/>
          </a:prstGeom>
        </p:spPr>
      </p:pic>
      <p:pic>
        <p:nvPicPr>
          <p:cNvPr id="12" name="Picture 11" descr="arcade-bivariate-colo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06" y="4461810"/>
            <a:ext cx="2794053" cy="2142437"/>
          </a:xfrm>
          <a:prstGeom prst="rect">
            <a:avLst/>
          </a:prstGeom>
        </p:spPr>
      </p:pic>
      <p:pic>
        <p:nvPicPr>
          <p:cNvPr id="13" name="Picture 12" descr="Screen Shot 2017-02-24 at 9.43.40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00" y="4260612"/>
            <a:ext cx="3104026" cy="2142436"/>
          </a:xfrm>
          <a:prstGeom prst="rect">
            <a:avLst/>
          </a:prstGeom>
        </p:spPr>
      </p:pic>
      <p:pic>
        <p:nvPicPr>
          <p:cNvPr id="14" name="Picture 13" descr="Screen Shot 2017-02-24 at 9.46.11 A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72" y="187090"/>
            <a:ext cx="2725842" cy="22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05049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Arcade for your users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52DC60-28EA-144B-9D76-E403273ED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32" y="1734582"/>
            <a:ext cx="10941069" cy="41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41621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Arcade for your users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5B2156-5F49-7144-9374-33D0A1CFA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75" y="1841459"/>
            <a:ext cx="11100721" cy="349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90195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B9FC266B-47D3-E547-9EB6-EB2545D14CF5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5FA537-F205-0448-A1A0-256810D729D9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1199453E-E37D-D942-A21B-5F73C87EB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7EE30EC7-CF66-1140-84CD-BA4CE8859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86385B25-861B-3545-BA2D-FA3BA7E4342A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0835"/>
            <a:ext cx="6632870" cy="75832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dirty="0">
                <a:ea typeface="Avenir LT Std 55 Roman" charset="0"/>
                <a:cs typeface="Avenir LT Std 55 Roman" charset="0"/>
              </a:rPr>
              <a:t>Expression sharing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791487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D60E5492-C966-5E49-AD97-D76BBAD93DFC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24DE84-8DCA-4F42-BB59-08734ACFEE72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keyart1">
              <a:extLst>
                <a:ext uri="{FF2B5EF4-FFF2-40B4-BE49-F238E27FC236}">
                  <a16:creationId xmlns:a16="http://schemas.microsoft.com/office/drawing/2014/main" id="{50E9B41D-8729-3B4E-8101-ABB178C23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9" name="keyart2">
              <a:extLst>
                <a:ext uri="{FF2B5EF4-FFF2-40B4-BE49-F238E27FC236}">
                  <a16:creationId xmlns:a16="http://schemas.microsoft.com/office/drawing/2014/main" id="{420D73A9-E910-D043-9F93-865B8A321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7F28C0B1-15D6-1F41-A98A-09CE353D9475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0835"/>
            <a:ext cx="6632870" cy="75832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dirty="0">
                <a:ea typeface="Avenir LT Std 55 Roman" charset="0"/>
                <a:cs typeface="Avenir LT Std 55 Roman" charset="0"/>
              </a:rPr>
              <a:t>Future</a:t>
            </a:r>
            <a:endParaRPr lang="en-US" sz="5400" dirty="0"/>
          </a:p>
        </p:txBody>
      </p:sp>
      <p:sp>
        <p:nvSpPr>
          <p:cNvPr id="6" name="Rectangle 1"/>
          <p:cNvSpPr/>
          <p:nvPr/>
        </p:nvSpPr>
        <p:spPr bwMode="auto">
          <a:xfrm>
            <a:off x="4701049" y="2166045"/>
            <a:ext cx="7718010" cy="4706987"/>
          </a:xfrm>
          <a:custGeom>
            <a:avLst/>
            <a:gdLst>
              <a:gd name="connsiteX0" fmla="*/ 0 w 6496875"/>
              <a:gd name="connsiteY0" fmla="*/ 0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0 w 6496875"/>
              <a:gd name="connsiteY4" fmla="*/ 0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4671391 w 6496875"/>
              <a:gd name="connsiteY4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06643 h 3966627"/>
              <a:gd name="connsiteX5" fmla="*/ 4671391 w 6496875"/>
              <a:gd name="connsiteY5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06643 h 3966627"/>
              <a:gd name="connsiteX5" fmla="*/ 4671391 w 6496875"/>
              <a:gd name="connsiteY5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56339 h 3966627"/>
              <a:gd name="connsiteX5" fmla="*/ 4671391 w 6496875"/>
              <a:gd name="connsiteY5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56339 h 3966627"/>
              <a:gd name="connsiteX5" fmla="*/ 4671391 w 6496875"/>
              <a:gd name="connsiteY5" fmla="*/ 278296 h 3966627"/>
              <a:gd name="connsiteX0" fmla="*/ 4671391 w 6496875"/>
              <a:gd name="connsiteY0" fmla="*/ 278296 h 3966627"/>
              <a:gd name="connsiteX1" fmla="*/ 6496875 w 6496875"/>
              <a:gd name="connsiteY1" fmla="*/ 0 h 3966627"/>
              <a:gd name="connsiteX2" fmla="*/ 6496875 w 6496875"/>
              <a:gd name="connsiteY2" fmla="*/ 3966627 h 3966627"/>
              <a:gd name="connsiteX3" fmla="*/ 0 w 6496875"/>
              <a:gd name="connsiteY3" fmla="*/ 3966627 h 3966627"/>
              <a:gd name="connsiteX4" fmla="*/ 2246243 w 6496875"/>
              <a:gd name="connsiteY4" fmla="*/ 366278 h 3966627"/>
              <a:gd name="connsiteX5" fmla="*/ 4671391 w 6496875"/>
              <a:gd name="connsiteY5" fmla="*/ 278296 h 3966627"/>
              <a:gd name="connsiteX0" fmla="*/ 4767590 w 6593074"/>
              <a:gd name="connsiteY0" fmla="*/ 278296 h 3966627"/>
              <a:gd name="connsiteX1" fmla="*/ 6593074 w 6593074"/>
              <a:gd name="connsiteY1" fmla="*/ 0 h 3966627"/>
              <a:gd name="connsiteX2" fmla="*/ 6593074 w 6593074"/>
              <a:gd name="connsiteY2" fmla="*/ 3966627 h 3966627"/>
              <a:gd name="connsiteX3" fmla="*/ 96199 w 6593074"/>
              <a:gd name="connsiteY3" fmla="*/ 3966627 h 3966627"/>
              <a:gd name="connsiteX4" fmla="*/ 3912825 w 6593074"/>
              <a:gd name="connsiteY4" fmla="*/ 1111712 h 3966627"/>
              <a:gd name="connsiteX5" fmla="*/ 2342442 w 6593074"/>
              <a:gd name="connsiteY5" fmla="*/ 366278 h 3966627"/>
              <a:gd name="connsiteX6" fmla="*/ 4767590 w 6593074"/>
              <a:gd name="connsiteY6" fmla="*/ 278296 h 3966627"/>
              <a:gd name="connsiteX0" fmla="*/ 4781024 w 6606508"/>
              <a:gd name="connsiteY0" fmla="*/ 278296 h 3966627"/>
              <a:gd name="connsiteX1" fmla="*/ 6606508 w 6606508"/>
              <a:gd name="connsiteY1" fmla="*/ 0 h 3966627"/>
              <a:gd name="connsiteX2" fmla="*/ 6606508 w 6606508"/>
              <a:gd name="connsiteY2" fmla="*/ 3966627 h 3966627"/>
              <a:gd name="connsiteX3" fmla="*/ 109633 w 6606508"/>
              <a:gd name="connsiteY3" fmla="*/ 3966627 h 3966627"/>
              <a:gd name="connsiteX4" fmla="*/ 3926259 w 6606508"/>
              <a:gd name="connsiteY4" fmla="*/ 1111712 h 3966627"/>
              <a:gd name="connsiteX5" fmla="*/ 2355876 w 6606508"/>
              <a:gd name="connsiteY5" fmla="*/ 366278 h 3966627"/>
              <a:gd name="connsiteX6" fmla="*/ 4781024 w 6606508"/>
              <a:gd name="connsiteY6" fmla="*/ 278296 h 3966627"/>
              <a:gd name="connsiteX0" fmla="*/ 4781024 w 6606508"/>
              <a:gd name="connsiteY0" fmla="*/ 278296 h 3966627"/>
              <a:gd name="connsiteX1" fmla="*/ 6606508 w 6606508"/>
              <a:gd name="connsiteY1" fmla="*/ 0 h 3966627"/>
              <a:gd name="connsiteX2" fmla="*/ 6606508 w 6606508"/>
              <a:gd name="connsiteY2" fmla="*/ 3966627 h 3966627"/>
              <a:gd name="connsiteX3" fmla="*/ 109633 w 6606508"/>
              <a:gd name="connsiteY3" fmla="*/ 3966627 h 3966627"/>
              <a:gd name="connsiteX4" fmla="*/ 3926259 w 6606508"/>
              <a:gd name="connsiteY4" fmla="*/ 1111712 h 3966627"/>
              <a:gd name="connsiteX5" fmla="*/ 2355876 w 6606508"/>
              <a:gd name="connsiteY5" fmla="*/ 366278 h 3966627"/>
              <a:gd name="connsiteX6" fmla="*/ 4781024 w 6606508"/>
              <a:gd name="connsiteY6" fmla="*/ 278296 h 3966627"/>
              <a:gd name="connsiteX0" fmla="*/ 5109544 w 6935028"/>
              <a:gd name="connsiteY0" fmla="*/ 278296 h 3966627"/>
              <a:gd name="connsiteX1" fmla="*/ 6935028 w 6935028"/>
              <a:gd name="connsiteY1" fmla="*/ 0 h 3966627"/>
              <a:gd name="connsiteX2" fmla="*/ 6935028 w 6935028"/>
              <a:gd name="connsiteY2" fmla="*/ 3966627 h 3966627"/>
              <a:gd name="connsiteX3" fmla="*/ 438153 w 6935028"/>
              <a:gd name="connsiteY3" fmla="*/ 3966627 h 3966627"/>
              <a:gd name="connsiteX4" fmla="*/ 726388 w 6935028"/>
              <a:gd name="connsiteY4" fmla="*/ 1926721 h 3966627"/>
              <a:gd name="connsiteX5" fmla="*/ 4254779 w 6935028"/>
              <a:gd name="connsiteY5" fmla="*/ 1111712 h 3966627"/>
              <a:gd name="connsiteX6" fmla="*/ 2684396 w 6935028"/>
              <a:gd name="connsiteY6" fmla="*/ 366278 h 3966627"/>
              <a:gd name="connsiteX7" fmla="*/ 5109544 w 6935028"/>
              <a:gd name="connsiteY7" fmla="*/ 278296 h 3966627"/>
              <a:gd name="connsiteX0" fmla="*/ 4674069 w 6499553"/>
              <a:gd name="connsiteY0" fmla="*/ 278296 h 3996445"/>
              <a:gd name="connsiteX1" fmla="*/ 6499553 w 6499553"/>
              <a:gd name="connsiteY1" fmla="*/ 0 h 3996445"/>
              <a:gd name="connsiteX2" fmla="*/ 6499553 w 6499553"/>
              <a:gd name="connsiteY2" fmla="*/ 3966627 h 3996445"/>
              <a:gd name="connsiteX3" fmla="*/ 966774 w 6499553"/>
              <a:gd name="connsiteY3" fmla="*/ 3996445 h 3996445"/>
              <a:gd name="connsiteX4" fmla="*/ 290913 w 6499553"/>
              <a:gd name="connsiteY4" fmla="*/ 1926721 h 3996445"/>
              <a:gd name="connsiteX5" fmla="*/ 3819304 w 6499553"/>
              <a:gd name="connsiteY5" fmla="*/ 1111712 h 3996445"/>
              <a:gd name="connsiteX6" fmla="*/ 2248921 w 6499553"/>
              <a:gd name="connsiteY6" fmla="*/ 366278 h 3996445"/>
              <a:gd name="connsiteX7" fmla="*/ 4674069 w 6499553"/>
              <a:gd name="connsiteY7" fmla="*/ 278296 h 3996445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19304 w 6499553"/>
              <a:gd name="connsiteY5" fmla="*/ 833416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4226808 w 6499553"/>
              <a:gd name="connsiteY5" fmla="*/ 833416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3070553 w 6499553"/>
              <a:gd name="connsiteY1" fmla="*/ 89452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6499553 w 6499553"/>
              <a:gd name="connsiteY2" fmla="*/ 3688331 h 3718149"/>
              <a:gd name="connsiteX3" fmla="*/ 966774 w 6499553"/>
              <a:gd name="connsiteY3" fmla="*/ 3718149 h 3718149"/>
              <a:gd name="connsiteX4" fmla="*/ 290913 w 6499553"/>
              <a:gd name="connsiteY4" fmla="*/ 1648425 h 3718149"/>
              <a:gd name="connsiteX5" fmla="*/ 3888877 w 6499553"/>
              <a:gd name="connsiteY5" fmla="*/ 654512 h 3718149"/>
              <a:gd name="connsiteX6" fmla="*/ 2248921 w 6499553"/>
              <a:gd name="connsiteY6" fmla="*/ 87982 h 3718149"/>
              <a:gd name="connsiteX7" fmla="*/ 4674069 w 6499553"/>
              <a:gd name="connsiteY7" fmla="*/ 0 h 3718149"/>
              <a:gd name="connsiteX0" fmla="*/ 4674069 w 6564624"/>
              <a:gd name="connsiteY0" fmla="*/ 0 h 3718149"/>
              <a:gd name="connsiteX1" fmla="*/ 2971162 w 6564624"/>
              <a:gd name="connsiteY1" fmla="*/ 108614 h 3718149"/>
              <a:gd name="connsiteX2" fmla="*/ 4590032 w 6564624"/>
              <a:gd name="connsiteY2" fmla="*/ 631845 h 3718149"/>
              <a:gd name="connsiteX3" fmla="*/ 6499553 w 6564624"/>
              <a:gd name="connsiteY3" fmla="*/ 3688331 h 3718149"/>
              <a:gd name="connsiteX4" fmla="*/ 966774 w 6564624"/>
              <a:gd name="connsiteY4" fmla="*/ 3718149 h 3718149"/>
              <a:gd name="connsiteX5" fmla="*/ 290913 w 6564624"/>
              <a:gd name="connsiteY5" fmla="*/ 1648425 h 3718149"/>
              <a:gd name="connsiteX6" fmla="*/ 3888877 w 6564624"/>
              <a:gd name="connsiteY6" fmla="*/ 654512 h 3718149"/>
              <a:gd name="connsiteX7" fmla="*/ 2248921 w 6564624"/>
              <a:gd name="connsiteY7" fmla="*/ 87982 h 3718149"/>
              <a:gd name="connsiteX8" fmla="*/ 4674069 w 6564624"/>
              <a:gd name="connsiteY8" fmla="*/ 0 h 3718149"/>
              <a:gd name="connsiteX0" fmla="*/ 4674069 w 6588507"/>
              <a:gd name="connsiteY0" fmla="*/ 0 h 3718149"/>
              <a:gd name="connsiteX1" fmla="*/ 2971162 w 6588507"/>
              <a:gd name="connsiteY1" fmla="*/ 108614 h 3718149"/>
              <a:gd name="connsiteX2" fmla="*/ 4590032 w 6588507"/>
              <a:gd name="connsiteY2" fmla="*/ 631845 h 3718149"/>
              <a:gd name="connsiteX3" fmla="*/ 2920257 w 6588507"/>
              <a:gd name="connsiteY3" fmla="*/ 1848542 h 3718149"/>
              <a:gd name="connsiteX4" fmla="*/ 6499553 w 6588507"/>
              <a:gd name="connsiteY4" fmla="*/ 3688331 h 3718149"/>
              <a:gd name="connsiteX5" fmla="*/ 966774 w 6588507"/>
              <a:gd name="connsiteY5" fmla="*/ 3718149 h 3718149"/>
              <a:gd name="connsiteX6" fmla="*/ 290913 w 6588507"/>
              <a:gd name="connsiteY6" fmla="*/ 1648425 h 3718149"/>
              <a:gd name="connsiteX7" fmla="*/ 3888877 w 6588507"/>
              <a:gd name="connsiteY7" fmla="*/ 654512 h 3718149"/>
              <a:gd name="connsiteX8" fmla="*/ 2248921 w 6588507"/>
              <a:gd name="connsiteY8" fmla="*/ 87982 h 3718149"/>
              <a:gd name="connsiteX9" fmla="*/ 4674069 w 6588507"/>
              <a:gd name="connsiteY9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4590032 w 6499553"/>
              <a:gd name="connsiteY2" fmla="*/ 631845 h 3718149"/>
              <a:gd name="connsiteX3" fmla="*/ 2920257 w 6499553"/>
              <a:gd name="connsiteY3" fmla="*/ 1848542 h 3718149"/>
              <a:gd name="connsiteX4" fmla="*/ 6499553 w 6499553"/>
              <a:gd name="connsiteY4" fmla="*/ 3688331 h 3718149"/>
              <a:gd name="connsiteX5" fmla="*/ 966774 w 6499553"/>
              <a:gd name="connsiteY5" fmla="*/ 3718149 h 3718149"/>
              <a:gd name="connsiteX6" fmla="*/ 290913 w 6499553"/>
              <a:gd name="connsiteY6" fmla="*/ 1648425 h 3718149"/>
              <a:gd name="connsiteX7" fmla="*/ 3888877 w 6499553"/>
              <a:gd name="connsiteY7" fmla="*/ 654512 h 3718149"/>
              <a:gd name="connsiteX8" fmla="*/ 2248921 w 6499553"/>
              <a:gd name="connsiteY8" fmla="*/ 87982 h 3718149"/>
              <a:gd name="connsiteX9" fmla="*/ 4674069 w 6499553"/>
              <a:gd name="connsiteY9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4590032 w 6499553"/>
              <a:gd name="connsiteY2" fmla="*/ 631845 h 3718149"/>
              <a:gd name="connsiteX3" fmla="*/ 2234457 w 6499553"/>
              <a:gd name="connsiteY3" fmla="*/ 1944345 h 3718149"/>
              <a:gd name="connsiteX4" fmla="*/ 6499553 w 6499553"/>
              <a:gd name="connsiteY4" fmla="*/ 3688331 h 3718149"/>
              <a:gd name="connsiteX5" fmla="*/ 966774 w 6499553"/>
              <a:gd name="connsiteY5" fmla="*/ 3718149 h 3718149"/>
              <a:gd name="connsiteX6" fmla="*/ 290913 w 6499553"/>
              <a:gd name="connsiteY6" fmla="*/ 1648425 h 3718149"/>
              <a:gd name="connsiteX7" fmla="*/ 3888877 w 6499553"/>
              <a:gd name="connsiteY7" fmla="*/ 654512 h 3718149"/>
              <a:gd name="connsiteX8" fmla="*/ 2248921 w 6499553"/>
              <a:gd name="connsiteY8" fmla="*/ 87982 h 3718149"/>
              <a:gd name="connsiteX9" fmla="*/ 4674069 w 6499553"/>
              <a:gd name="connsiteY9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4590032 w 6499553"/>
              <a:gd name="connsiteY2" fmla="*/ 631845 h 3718149"/>
              <a:gd name="connsiteX3" fmla="*/ 2234457 w 6499553"/>
              <a:gd name="connsiteY3" fmla="*/ 1944345 h 3718149"/>
              <a:gd name="connsiteX4" fmla="*/ 6499553 w 6499553"/>
              <a:gd name="connsiteY4" fmla="*/ 3688331 h 3718149"/>
              <a:gd name="connsiteX5" fmla="*/ 966774 w 6499553"/>
              <a:gd name="connsiteY5" fmla="*/ 3718149 h 3718149"/>
              <a:gd name="connsiteX6" fmla="*/ 290913 w 6499553"/>
              <a:gd name="connsiteY6" fmla="*/ 1648425 h 3718149"/>
              <a:gd name="connsiteX7" fmla="*/ 3888877 w 6499553"/>
              <a:gd name="connsiteY7" fmla="*/ 654512 h 3718149"/>
              <a:gd name="connsiteX8" fmla="*/ 2248921 w 6499553"/>
              <a:gd name="connsiteY8" fmla="*/ 87982 h 3718149"/>
              <a:gd name="connsiteX9" fmla="*/ 4674069 w 6499553"/>
              <a:gd name="connsiteY9" fmla="*/ 0 h 3718149"/>
              <a:gd name="connsiteX0" fmla="*/ 4674069 w 6499553"/>
              <a:gd name="connsiteY0" fmla="*/ 0 h 3718149"/>
              <a:gd name="connsiteX1" fmla="*/ 2971162 w 6499553"/>
              <a:gd name="connsiteY1" fmla="*/ 108614 h 3718149"/>
              <a:gd name="connsiteX2" fmla="*/ 4590032 w 6499553"/>
              <a:gd name="connsiteY2" fmla="*/ 631845 h 3718149"/>
              <a:gd name="connsiteX3" fmla="*/ 2234457 w 6499553"/>
              <a:gd name="connsiteY3" fmla="*/ 1944345 h 3718149"/>
              <a:gd name="connsiteX4" fmla="*/ 6499553 w 6499553"/>
              <a:gd name="connsiteY4" fmla="*/ 3688331 h 3718149"/>
              <a:gd name="connsiteX5" fmla="*/ 966774 w 6499553"/>
              <a:gd name="connsiteY5" fmla="*/ 3718149 h 3718149"/>
              <a:gd name="connsiteX6" fmla="*/ 290913 w 6499553"/>
              <a:gd name="connsiteY6" fmla="*/ 1648425 h 3718149"/>
              <a:gd name="connsiteX7" fmla="*/ 3888877 w 6499553"/>
              <a:gd name="connsiteY7" fmla="*/ 654512 h 3718149"/>
              <a:gd name="connsiteX8" fmla="*/ 2248921 w 6499553"/>
              <a:gd name="connsiteY8" fmla="*/ 87982 h 3718149"/>
              <a:gd name="connsiteX9" fmla="*/ 4674069 w 6499553"/>
              <a:gd name="connsiteY9" fmla="*/ 0 h 3718149"/>
              <a:gd name="connsiteX0" fmla="*/ 4674069 w 6539310"/>
              <a:gd name="connsiteY0" fmla="*/ 0 h 3755393"/>
              <a:gd name="connsiteX1" fmla="*/ 2971162 w 6539310"/>
              <a:gd name="connsiteY1" fmla="*/ 108614 h 3755393"/>
              <a:gd name="connsiteX2" fmla="*/ 4590032 w 6539310"/>
              <a:gd name="connsiteY2" fmla="*/ 631845 h 3755393"/>
              <a:gd name="connsiteX3" fmla="*/ 2234457 w 6539310"/>
              <a:gd name="connsiteY3" fmla="*/ 1944345 h 3755393"/>
              <a:gd name="connsiteX4" fmla="*/ 6539310 w 6539310"/>
              <a:gd name="connsiteY4" fmla="*/ 3755393 h 3755393"/>
              <a:gd name="connsiteX5" fmla="*/ 966774 w 6539310"/>
              <a:gd name="connsiteY5" fmla="*/ 3718149 h 3755393"/>
              <a:gd name="connsiteX6" fmla="*/ 290913 w 6539310"/>
              <a:gd name="connsiteY6" fmla="*/ 1648425 h 3755393"/>
              <a:gd name="connsiteX7" fmla="*/ 3888877 w 6539310"/>
              <a:gd name="connsiteY7" fmla="*/ 654512 h 3755393"/>
              <a:gd name="connsiteX8" fmla="*/ 2248921 w 6539310"/>
              <a:gd name="connsiteY8" fmla="*/ 87982 h 3755393"/>
              <a:gd name="connsiteX9" fmla="*/ 4674069 w 6539310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620520 w 6569798"/>
              <a:gd name="connsiteY2" fmla="*/ 631845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3001650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2971832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2971832 w 6569798"/>
              <a:gd name="connsiteY1" fmla="*/ 108614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704557 w 6569798"/>
              <a:gd name="connsiteY0" fmla="*/ 0 h 3755393"/>
              <a:gd name="connsiteX1" fmla="*/ 2892319 w 6569798"/>
              <a:gd name="connsiteY1" fmla="*/ 118195 h 3755393"/>
              <a:gd name="connsiteX2" fmla="*/ 4580764 w 6569798"/>
              <a:gd name="connsiteY2" fmla="*/ 536042 h 3755393"/>
              <a:gd name="connsiteX3" fmla="*/ 2264945 w 6569798"/>
              <a:gd name="connsiteY3" fmla="*/ 1944345 h 3755393"/>
              <a:gd name="connsiteX4" fmla="*/ 6569798 w 6569798"/>
              <a:gd name="connsiteY4" fmla="*/ 3755393 h 3755393"/>
              <a:gd name="connsiteX5" fmla="*/ 997262 w 6569798"/>
              <a:gd name="connsiteY5" fmla="*/ 3718149 h 3755393"/>
              <a:gd name="connsiteX6" fmla="*/ 281645 w 6569798"/>
              <a:gd name="connsiteY6" fmla="*/ 1686747 h 3755393"/>
              <a:gd name="connsiteX7" fmla="*/ 3919365 w 6569798"/>
              <a:gd name="connsiteY7" fmla="*/ 654512 h 3755393"/>
              <a:gd name="connsiteX8" fmla="*/ 2279409 w 6569798"/>
              <a:gd name="connsiteY8" fmla="*/ 87982 h 3755393"/>
              <a:gd name="connsiteX9" fmla="*/ 4704557 w 6569798"/>
              <a:gd name="connsiteY9" fmla="*/ 0 h 3755393"/>
              <a:gd name="connsiteX0" fmla="*/ 4813888 w 6569798"/>
              <a:gd name="connsiteY0" fmla="*/ 3245 h 3739478"/>
              <a:gd name="connsiteX1" fmla="*/ 2892319 w 6569798"/>
              <a:gd name="connsiteY1" fmla="*/ 102280 h 3739478"/>
              <a:gd name="connsiteX2" fmla="*/ 4580764 w 6569798"/>
              <a:gd name="connsiteY2" fmla="*/ 520127 h 3739478"/>
              <a:gd name="connsiteX3" fmla="*/ 2264945 w 6569798"/>
              <a:gd name="connsiteY3" fmla="*/ 1928430 h 3739478"/>
              <a:gd name="connsiteX4" fmla="*/ 6569798 w 6569798"/>
              <a:gd name="connsiteY4" fmla="*/ 3739478 h 3739478"/>
              <a:gd name="connsiteX5" fmla="*/ 997262 w 6569798"/>
              <a:gd name="connsiteY5" fmla="*/ 3702234 h 3739478"/>
              <a:gd name="connsiteX6" fmla="*/ 281645 w 6569798"/>
              <a:gd name="connsiteY6" fmla="*/ 1670832 h 3739478"/>
              <a:gd name="connsiteX7" fmla="*/ 3919365 w 6569798"/>
              <a:gd name="connsiteY7" fmla="*/ 638597 h 3739478"/>
              <a:gd name="connsiteX8" fmla="*/ 2279409 w 6569798"/>
              <a:gd name="connsiteY8" fmla="*/ 72067 h 3739478"/>
              <a:gd name="connsiteX9" fmla="*/ 4813888 w 6569798"/>
              <a:gd name="connsiteY9" fmla="*/ 3245 h 3739478"/>
              <a:gd name="connsiteX0" fmla="*/ 4813888 w 6569798"/>
              <a:gd name="connsiteY0" fmla="*/ 0 h 3736233"/>
              <a:gd name="connsiteX1" fmla="*/ 2892319 w 6569798"/>
              <a:gd name="connsiteY1" fmla="*/ 99035 h 3736233"/>
              <a:gd name="connsiteX2" fmla="*/ 4580764 w 6569798"/>
              <a:gd name="connsiteY2" fmla="*/ 516882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919365 w 6569798"/>
              <a:gd name="connsiteY7" fmla="*/ 63535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82989 w 6569798"/>
              <a:gd name="connsiteY1" fmla="*/ 146935 h 3736233"/>
              <a:gd name="connsiteX2" fmla="*/ 4580764 w 6569798"/>
              <a:gd name="connsiteY2" fmla="*/ 516882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919365 w 6569798"/>
              <a:gd name="connsiteY7" fmla="*/ 63535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580764 w 6569798"/>
              <a:gd name="connsiteY2" fmla="*/ 516882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919365 w 6569798"/>
              <a:gd name="connsiteY7" fmla="*/ 63535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580764 w 6569798"/>
              <a:gd name="connsiteY2" fmla="*/ 516882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640398 w 6569798"/>
              <a:gd name="connsiteY2" fmla="*/ 497721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640398 w 6569798"/>
              <a:gd name="connsiteY2" fmla="*/ 497721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640398 w 6569798"/>
              <a:gd name="connsiteY2" fmla="*/ 497721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813888 w 6569798"/>
              <a:gd name="connsiteY0" fmla="*/ 0 h 3736233"/>
              <a:gd name="connsiteX1" fmla="*/ 2763111 w 6569798"/>
              <a:gd name="connsiteY1" fmla="*/ 127775 h 3736233"/>
              <a:gd name="connsiteX2" fmla="*/ 4640398 w 6569798"/>
              <a:gd name="connsiteY2" fmla="*/ 497721 h 3736233"/>
              <a:gd name="connsiteX3" fmla="*/ 2264945 w 6569798"/>
              <a:gd name="connsiteY3" fmla="*/ 1925185 h 3736233"/>
              <a:gd name="connsiteX4" fmla="*/ 6569798 w 6569798"/>
              <a:gd name="connsiteY4" fmla="*/ 3736233 h 3736233"/>
              <a:gd name="connsiteX5" fmla="*/ 997262 w 6569798"/>
              <a:gd name="connsiteY5" fmla="*/ 3698989 h 3736233"/>
              <a:gd name="connsiteX6" fmla="*/ 281645 w 6569798"/>
              <a:gd name="connsiteY6" fmla="*/ 1667587 h 3736233"/>
              <a:gd name="connsiteX7" fmla="*/ 3750399 w 6569798"/>
              <a:gd name="connsiteY7" fmla="*/ 625772 h 3736233"/>
              <a:gd name="connsiteX8" fmla="*/ 2130322 w 6569798"/>
              <a:gd name="connsiteY8" fmla="*/ 135884 h 3736233"/>
              <a:gd name="connsiteX9" fmla="*/ 4813888 w 6569798"/>
              <a:gd name="connsiteY9" fmla="*/ 0 h 3736233"/>
              <a:gd name="connsiteX0" fmla="*/ 4929420 w 6685330"/>
              <a:gd name="connsiteY0" fmla="*/ 0 h 3756470"/>
              <a:gd name="connsiteX1" fmla="*/ 2878643 w 6685330"/>
              <a:gd name="connsiteY1" fmla="*/ 127775 h 3756470"/>
              <a:gd name="connsiteX2" fmla="*/ 4755930 w 6685330"/>
              <a:gd name="connsiteY2" fmla="*/ 497721 h 3756470"/>
              <a:gd name="connsiteX3" fmla="*/ 2380477 w 6685330"/>
              <a:gd name="connsiteY3" fmla="*/ 1925185 h 3756470"/>
              <a:gd name="connsiteX4" fmla="*/ 6685330 w 6685330"/>
              <a:gd name="connsiteY4" fmla="*/ 3736233 h 3756470"/>
              <a:gd name="connsiteX5" fmla="*/ 725168 w 6685330"/>
              <a:gd name="connsiteY5" fmla="*/ 3756470 h 3756470"/>
              <a:gd name="connsiteX6" fmla="*/ 397177 w 6685330"/>
              <a:gd name="connsiteY6" fmla="*/ 1667587 h 3756470"/>
              <a:gd name="connsiteX7" fmla="*/ 3865931 w 6685330"/>
              <a:gd name="connsiteY7" fmla="*/ 625772 h 3756470"/>
              <a:gd name="connsiteX8" fmla="*/ 2245854 w 6685330"/>
              <a:gd name="connsiteY8" fmla="*/ 135884 h 3756470"/>
              <a:gd name="connsiteX9" fmla="*/ 4929420 w 6685330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248932 w 6553785"/>
              <a:gd name="connsiteY3" fmla="*/ 1925185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248932 w 6553785"/>
              <a:gd name="connsiteY3" fmla="*/ 1925185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28445 w 6553785"/>
              <a:gd name="connsiteY3" fmla="*/ 2001827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407958 w 6553785"/>
              <a:gd name="connsiteY3" fmla="*/ 2011407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407958 w 6553785"/>
              <a:gd name="connsiteY3" fmla="*/ 2011407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68202 w 6553785"/>
              <a:gd name="connsiteY3" fmla="*/ 2040148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68202 w 6553785"/>
              <a:gd name="connsiteY3" fmla="*/ 2040148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68202 w 6553785"/>
              <a:gd name="connsiteY3" fmla="*/ 2040148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368202 w 6553785"/>
              <a:gd name="connsiteY3" fmla="*/ 2040148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797875 w 6553785"/>
              <a:gd name="connsiteY0" fmla="*/ 0 h 3756470"/>
              <a:gd name="connsiteX1" fmla="*/ 2747098 w 6553785"/>
              <a:gd name="connsiteY1" fmla="*/ 127775 h 3756470"/>
              <a:gd name="connsiteX2" fmla="*/ 4624385 w 6553785"/>
              <a:gd name="connsiteY2" fmla="*/ 497721 h 3756470"/>
              <a:gd name="connsiteX3" fmla="*/ 2278750 w 6553785"/>
              <a:gd name="connsiteY3" fmla="*/ 1995181 h 3756470"/>
              <a:gd name="connsiteX4" fmla="*/ 6553785 w 6553785"/>
              <a:gd name="connsiteY4" fmla="*/ 3736233 h 3756470"/>
              <a:gd name="connsiteX5" fmla="*/ 593623 w 6553785"/>
              <a:gd name="connsiteY5" fmla="*/ 3756470 h 3756470"/>
              <a:gd name="connsiteX6" fmla="*/ 265632 w 6553785"/>
              <a:gd name="connsiteY6" fmla="*/ 1667587 h 3756470"/>
              <a:gd name="connsiteX7" fmla="*/ 3734386 w 6553785"/>
              <a:gd name="connsiteY7" fmla="*/ 625772 h 3756470"/>
              <a:gd name="connsiteX8" fmla="*/ 2114309 w 6553785"/>
              <a:gd name="connsiteY8" fmla="*/ 135884 h 3756470"/>
              <a:gd name="connsiteX9" fmla="*/ 4797875 w 6553785"/>
              <a:gd name="connsiteY9" fmla="*/ 0 h 3756470"/>
              <a:gd name="connsiteX0" fmla="*/ 4917616 w 6673526"/>
              <a:gd name="connsiteY0" fmla="*/ 0 h 3756470"/>
              <a:gd name="connsiteX1" fmla="*/ 2866839 w 6673526"/>
              <a:gd name="connsiteY1" fmla="*/ 127775 h 3756470"/>
              <a:gd name="connsiteX2" fmla="*/ 4744126 w 6673526"/>
              <a:gd name="connsiteY2" fmla="*/ 497721 h 3756470"/>
              <a:gd name="connsiteX3" fmla="*/ 2398491 w 6673526"/>
              <a:gd name="connsiteY3" fmla="*/ 1995181 h 3756470"/>
              <a:gd name="connsiteX4" fmla="*/ 6673526 w 6673526"/>
              <a:gd name="connsiteY4" fmla="*/ 3736233 h 3756470"/>
              <a:gd name="connsiteX5" fmla="*/ 713364 w 6673526"/>
              <a:gd name="connsiteY5" fmla="*/ 3756470 h 3756470"/>
              <a:gd name="connsiteX6" fmla="*/ 236286 w 6673526"/>
              <a:gd name="connsiteY6" fmla="*/ 1757522 h 3756470"/>
              <a:gd name="connsiteX7" fmla="*/ 3854127 w 6673526"/>
              <a:gd name="connsiteY7" fmla="*/ 625772 h 3756470"/>
              <a:gd name="connsiteX8" fmla="*/ 2234050 w 6673526"/>
              <a:gd name="connsiteY8" fmla="*/ 135884 h 3756470"/>
              <a:gd name="connsiteX9" fmla="*/ 4917616 w 6673526"/>
              <a:gd name="connsiteY9" fmla="*/ 0 h 3756470"/>
              <a:gd name="connsiteX0" fmla="*/ 5034439 w 6790349"/>
              <a:gd name="connsiteY0" fmla="*/ 0 h 3756470"/>
              <a:gd name="connsiteX1" fmla="*/ 2983662 w 6790349"/>
              <a:gd name="connsiteY1" fmla="*/ 127775 h 3756470"/>
              <a:gd name="connsiteX2" fmla="*/ 4860949 w 6790349"/>
              <a:gd name="connsiteY2" fmla="*/ 497721 h 3756470"/>
              <a:gd name="connsiteX3" fmla="*/ 2515314 w 6790349"/>
              <a:gd name="connsiteY3" fmla="*/ 1995181 h 3756470"/>
              <a:gd name="connsiteX4" fmla="*/ 6790349 w 6790349"/>
              <a:gd name="connsiteY4" fmla="*/ 3736233 h 3756470"/>
              <a:gd name="connsiteX5" fmla="*/ 830187 w 6790349"/>
              <a:gd name="connsiteY5" fmla="*/ 3756470 h 3756470"/>
              <a:gd name="connsiteX6" fmla="*/ 213961 w 6790349"/>
              <a:gd name="connsiteY6" fmla="*/ 1865444 h 3756470"/>
              <a:gd name="connsiteX7" fmla="*/ 3970950 w 6790349"/>
              <a:gd name="connsiteY7" fmla="*/ 625772 h 3756470"/>
              <a:gd name="connsiteX8" fmla="*/ 2350873 w 6790349"/>
              <a:gd name="connsiteY8" fmla="*/ 135884 h 3756470"/>
              <a:gd name="connsiteX9" fmla="*/ 5034439 w 6790349"/>
              <a:gd name="connsiteY9" fmla="*/ 0 h 3756470"/>
              <a:gd name="connsiteX0" fmla="*/ 5020824 w 6776734"/>
              <a:gd name="connsiteY0" fmla="*/ 0 h 3736233"/>
              <a:gd name="connsiteX1" fmla="*/ 2970047 w 6776734"/>
              <a:gd name="connsiteY1" fmla="*/ 127775 h 3736233"/>
              <a:gd name="connsiteX2" fmla="*/ 4847334 w 6776734"/>
              <a:gd name="connsiteY2" fmla="*/ 497721 h 3736233"/>
              <a:gd name="connsiteX3" fmla="*/ 2501699 w 6776734"/>
              <a:gd name="connsiteY3" fmla="*/ 1995181 h 3736233"/>
              <a:gd name="connsiteX4" fmla="*/ 6776734 w 6776734"/>
              <a:gd name="connsiteY4" fmla="*/ 3736233 h 3736233"/>
              <a:gd name="connsiteX5" fmla="*/ 915963 w 6776734"/>
              <a:gd name="connsiteY5" fmla="*/ 3720495 h 3736233"/>
              <a:gd name="connsiteX6" fmla="*/ 200346 w 6776734"/>
              <a:gd name="connsiteY6" fmla="*/ 1865444 h 3736233"/>
              <a:gd name="connsiteX7" fmla="*/ 3957335 w 6776734"/>
              <a:gd name="connsiteY7" fmla="*/ 625772 h 3736233"/>
              <a:gd name="connsiteX8" fmla="*/ 2337258 w 6776734"/>
              <a:gd name="connsiteY8" fmla="*/ 135884 h 3736233"/>
              <a:gd name="connsiteX9" fmla="*/ 5020824 w 6776734"/>
              <a:gd name="connsiteY9" fmla="*/ 0 h 3736233"/>
              <a:gd name="connsiteX0" fmla="*/ 5021995 w 6777905"/>
              <a:gd name="connsiteY0" fmla="*/ 0 h 3736233"/>
              <a:gd name="connsiteX1" fmla="*/ 2971218 w 6777905"/>
              <a:gd name="connsiteY1" fmla="*/ 127775 h 3736233"/>
              <a:gd name="connsiteX2" fmla="*/ 4848505 w 6777905"/>
              <a:gd name="connsiteY2" fmla="*/ 497721 h 3736233"/>
              <a:gd name="connsiteX3" fmla="*/ 2502870 w 6777905"/>
              <a:gd name="connsiteY3" fmla="*/ 1995181 h 3736233"/>
              <a:gd name="connsiteX4" fmla="*/ 6777905 w 6777905"/>
              <a:gd name="connsiteY4" fmla="*/ 3736233 h 3736233"/>
              <a:gd name="connsiteX5" fmla="*/ 917134 w 6777905"/>
              <a:gd name="connsiteY5" fmla="*/ 3720495 h 3736233"/>
              <a:gd name="connsiteX6" fmla="*/ 201517 w 6777905"/>
              <a:gd name="connsiteY6" fmla="*/ 1865444 h 3736233"/>
              <a:gd name="connsiteX7" fmla="*/ 3958506 w 6777905"/>
              <a:gd name="connsiteY7" fmla="*/ 625772 h 3736233"/>
              <a:gd name="connsiteX8" fmla="*/ 2338429 w 6777905"/>
              <a:gd name="connsiteY8" fmla="*/ 135884 h 3736233"/>
              <a:gd name="connsiteX9" fmla="*/ 5021995 w 6777905"/>
              <a:gd name="connsiteY9" fmla="*/ 0 h 3736233"/>
              <a:gd name="connsiteX0" fmla="*/ 5021995 w 6777905"/>
              <a:gd name="connsiteY0" fmla="*/ 0 h 3736233"/>
              <a:gd name="connsiteX1" fmla="*/ 2971218 w 6777905"/>
              <a:gd name="connsiteY1" fmla="*/ 127775 h 3736233"/>
              <a:gd name="connsiteX2" fmla="*/ 4848505 w 6777905"/>
              <a:gd name="connsiteY2" fmla="*/ 497721 h 3736233"/>
              <a:gd name="connsiteX3" fmla="*/ 2502870 w 6777905"/>
              <a:gd name="connsiteY3" fmla="*/ 1995181 h 3736233"/>
              <a:gd name="connsiteX4" fmla="*/ 6777905 w 6777905"/>
              <a:gd name="connsiteY4" fmla="*/ 3736233 h 3736233"/>
              <a:gd name="connsiteX5" fmla="*/ 917134 w 6777905"/>
              <a:gd name="connsiteY5" fmla="*/ 3720495 h 3736233"/>
              <a:gd name="connsiteX6" fmla="*/ 201517 w 6777905"/>
              <a:gd name="connsiteY6" fmla="*/ 1865444 h 3736233"/>
              <a:gd name="connsiteX7" fmla="*/ 3948567 w 6777905"/>
              <a:gd name="connsiteY7" fmla="*/ 679733 h 3736233"/>
              <a:gd name="connsiteX8" fmla="*/ 2338429 w 6777905"/>
              <a:gd name="connsiteY8" fmla="*/ 135884 h 3736233"/>
              <a:gd name="connsiteX9" fmla="*/ 5021995 w 6777905"/>
              <a:gd name="connsiteY9" fmla="*/ 0 h 3736233"/>
              <a:gd name="connsiteX0" fmla="*/ 5021995 w 6777905"/>
              <a:gd name="connsiteY0" fmla="*/ 0 h 3736233"/>
              <a:gd name="connsiteX1" fmla="*/ 2971218 w 6777905"/>
              <a:gd name="connsiteY1" fmla="*/ 127775 h 3736233"/>
              <a:gd name="connsiteX2" fmla="*/ 4848505 w 6777905"/>
              <a:gd name="connsiteY2" fmla="*/ 587657 h 3736233"/>
              <a:gd name="connsiteX3" fmla="*/ 2502870 w 6777905"/>
              <a:gd name="connsiteY3" fmla="*/ 1995181 h 3736233"/>
              <a:gd name="connsiteX4" fmla="*/ 6777905 w 6777905"/>
              <a:gd name="connsiteY4" fmla="*/ 3736233 h 3736233"/>
              <a:gd name="connsiteX5" fmla="*/ 917134 w 6777905"/>
              <a:gd name="connsiteY5" fmla="*/ 3720495 h 3736233"/>
              <a:gd name="connsiteX6" fmla="*/ 201517 w 6777905"/>
              <a:gd name="connsiteY6" fmla="*/ 1865444 h 3736233"/>
              <a:gd name="connsiteX7" fmla="*/ 3948567 w 6777905"/>
              <a:gd name="connsiteY7" fmla="*/ 679733 h 3736233"/>
              <a:gd name="connsiteX8" fmla="*/ 2338429 w 6777905"/>
              <a:gd name="connsiteY8" fmla="*/ 135884 h 3736233"/>
              <a:gd name="connsiteX9" fmla="*/ 5021995 w 6777905"/>
              <a:gd name="connsiteY9" fmla="*/ 0 h 3736233"/>
              <a:gd name="connsiteX0" fmla="*/ 5021995 w 6777905"/>
              <a:gd name="connsiteY0" fmla="*/ 0 h 3737732"/>
              <a:gd name="connsiteX1" fmla="*/ 2971218 w 6777905"/>
              <a:gd name="connsiteY1" fmla="*/ 127775 h 3737732"/>
              <a:gd name="connsiteX2" fmla="*/ 4848505 w 6777905"/>
              <a:gd name="connsiteY2" fmla="*/ 587657 h 3737732"/>
              <a:gd name="connsiteX3" fmla="*/ 2502870 w 6777905"/>
              <a:gd name="connsiteY3" fmla="*/ 1995181 h 3737732"/>
              <a:gd name="connsiteX4" fmla="*/ 6777905 w 6777905"/>
              <a:gd name="connsiteY4" fmla="*/ 3736233 h 3737732"/>
              <a:gd name="connsiteX5" fmla="*/ 917134 w 6777905"/>
              <a:gd name="connsiteY5" fmla="*/ 3737732 h 3737732"/>
              <a:gd name="connsiteX6" fmla="*/ 201517 w 6777905"/>
              <a:gd name="connsiteY6" fmla="*/ 1865444 h 3737732"/>
              <a:gd name="connsiteX7" fmla="*/ 3948567 w 6777905"/>
              <a:gd name="connsiteY7" fmla="*/ 679733 h 3737732"/>
              <a:gd name="connsiteX8" fmla="*/ 2338429 w 6777905"/>
              <a:gd name="connsiteY8" fmla="*/ 135884 h 3737732"/>
              <a:gd name="connsiteX9" fmla="*/ 5021995 w 6777905"/>
              <a:gd name="connsiteY9" fmla="*/ 0 h 3737732"/>
              <a:gd name="connsiteX0" fmla="*/ 5022408 w 6778318"/>
              <a:gd name="connsiteY0" fmla="*/ 0 h 3740605"/>
              <a:gd name="connsiteX1" fmla="*/ 2971631 w 6778318"/>
              <a:gd name="connsiteY1" fmla="*/ 127775 h 3740605"/>
              <a:gd name="connsiteX2" fmla="*/ 4848918 w 6778318"/>
              <a:gd name="connsiteY2" fmla="*/ 587657 h 3740605"/>
              <a:gd name="connsiteX3" fmla="*/ 2503283 w 6778318"/>
              <a:gd name="connsiteY3" fmla="*/ 1995181 h 3740605"/>
              <a:gd name="connsiteX4" fmla="*/ 6778318 w 6778318"/>
              <a:gd name="connsiteY4" fmla="*/ 3736233 h 3740605"/>
              <a:gd name="connsiteX5" fmla="*/ 914372 w 6778318"/>
              <a:gd name="connsiteY5" fmla="*/ 3740605 h 3740605"/>
              <a:gd name="connsiteX6" fmla="*/ 201930 w 6778318"/>
              <a:gd name="connsiteY6" fmla="*/ 1865444 h 3740605"/>
              <a:gd name="connsiteX7" fmla="*/ 3948980 w 6778318"/>
              <a:gd name="connsiteY7" fmla="*/ 679733 h 3740605"/>
              <a:gd name="connsiteX8" fmla="*/ 2338842 w 6778318"/>
              <a:gd name="connsiteY8" fmla="*/ 135884 h 3740605"/>
              <a:gd name="connsiteX9" fmla="*/ 5022408 w 6778318"/>
              <a:gd name="connsiteY9" fmla="*/ 0 h 374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8318" h="3740605">
                <a:moveTo>
                  <a:pt x="5022408" y="0"/>
                </a:moveTo>
                <a:lnTo>
                  <a:pt x="2971631" y="127775"/>
                </a:lnTo>
                <a:cubicBezTo>
                  <a:pt x="2348025" y="146860"/>
                  <a:pt x="4648480" y="355089"/>
                  <a:pt x="4848918" y="587657"/>
                </a:cubicBezTo>
                <a:cubicBezTo>
                  <a:pt x="5165112" y="962272"/>
                  <a:pt x="2075699" y="1528387"/>
                  <a:pt x="2503283" y="1995181"/>
                </a:cubicBezTo>
                <a:cubicBezTo>
                  <a:pt x="2970624" y="2483673"/>
                  <a:pt x="3850490" y="2819477"/>
                  <a:pt x="6778318" y="3736233"/>
                </a:cubicBezTo>
                <a:lnTo>
                  <a:pt x="914372" y="3740605"/>
                </a:lnTo>
                <a:cubicBezTo>
                  <a:pt x="608467" y="3478968"/>
                  <a:pt x="-434174" y="2341263"/>
                  <a:pt x="201930" y="1865444"/>
                </a:cubicBezTo>
                <a:cubicBezTo>
                  <a:pt x="1205782" y="1140537"/>
                  <a:pt x="3387419" y="1017663"/>
                  <a:pt x="3948980" y="679733"/>
                </a:cubicBezTo>
                <a:cubicBezTo>
                  <a:pt x="4402867" y="357255"/>
                  <a:pt x="1911460" y="296765"/>
                  <a:pt x="2338842" y="135884"/>
                </a:cubicBezTo>
                <a:cubicBezTo>
                  <a:pt x="2600573" y="27043"/>
                  <a:pt x="4214025" y="9449"/>
                  <a:pt x="5022408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0070C0">
                  <a:alpha val="20000"/>
                </a:srgbClr>
              </a:gs>
              <a:gs pos="78000">
                <a:schemeClr val="accent4">
                  <a:lumMod val="75000"/>
                </a:schemeClr>
              </a:gs>
              <a:gs pos="39000">
                <a:srgbClr val="92D050"/>
              </a:gs>
              <a:gs pos="0">
                <a:srgbClr val="AAD24C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254000" dir="5400000" algn="t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1384388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F45F0D9-172E-4B4C-A923-91FD08A9D315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8241A9-F62F-DF43-938B-B7C3DFBFCEFF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3">
              <a:extLst>
                <a:ext uri="{FF2B5EF4-FFF2-40B4-BE49-F238E27FC236}">
                  <a16:creationId xmlns:a16="http://schemas.microsoft.com/office/drawing/2014/main" id="{36A07EFB-CEF3-544E-B943-C609A577C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7" name="shading (lower right)">
              <a:extLst>
                <a:ext uri="{FF2B5EF4-FFF2-40B4-BE49-F238E27FC236}">
                  <a16:creationId xmlns:a16="http://schemas.microsoft.com/office/drawing/2014/main" id="{5113D177-8095-004A-BB29-7990ECF0C9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>
              <a:latin typeface="Avenir LT Std 55 Roman" panose="020B0503020203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533134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LT Std 55 Roman" panose="020B0503020203020204" pitchFamily="34" charset="0"/>
              </a:rPr>
              <a:t>  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84731" y="697462"/>
            <a:ext cx="5827186" cy="153888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4800" dirty="0"/>
              <a:t>Adding Functions &amp; </a:t>
            </a:r>
          </a:p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4800" dirty="0"/>
              <a:t>Profiles</a:t>
            </a:r>
            <a:endParaRPr lang="en-US" sz="2000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359702" y="2717800"/>
            <a:ext cx="3237863" cy="1895944"/>
          </a:xfrm>
          <a:prstGeom prst="rect">
            <a:avLst/>
          </a:prstGeom>
        </p:spPr>
        <p:txBody>
          <a:bodyPr lIns="0" tIns="0" rIns="0" bIns="0"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9525" indent="0">
              <a:spcBef>
                <a:spcPts val="1200"/>
              </a:spcBef>
              <a:buNone/>
            </a:pPr>
            <a:r>
              <a:rPr lang="en-US" sz="2400" dirty="0">
                <a:ea typeface="Avenir LT Std 45 Book" charset="0"/>
                <a:cs typeface="Avenir LT Std 45 Book" charset="0"/>
              </a:rPr>
              <a:t>Identifying common operations and use cases</a:t>
            </a:r>
          </a:p>
          <a:p>
            <a:pPr marL="398462" lvl="1" indent="-107950">
              <a:spcBef>
                <a:spcPts val="1200"/>
              </a:spcBef>
              <a:buFont typeface="Arial" charset="0"/>
              <a:buChar char="•"/>
            </a:pPr>
            <a:r>
              <a:rPr lang="en-US" sz="2000" dirty="0">
                <a:ea typeface="Avenir LT Std 45 Book" charset="0"/>
                <a:cs typeface="Avenir LT Std 45 Book" charset="0"/>
              </a:rPr>
              <a:t>Let us know what you need!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25" y="1773440"/>
            <a:ext cx="7810500" cy="40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40894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EFFC18D-8519-B847-BEE8-BBE67B59AA7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DD127A-EA11-0E4A-9C7B-227470396188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keyart3">
              <a:extLst>
                <a:ext uri="{FF2B5EF4-FFF2-40B4-BE49-F238E27FC236}">
                  <a16:creationId xmlns:a16="http://schemas.microsoft.com/office/drawing/2014/main" id="{5C326693-7322-6C44-A9C1-2B435BAC0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9" name="shading (lower right)">
              <a:extLst>
                <a:ext uri="{FF2B5EF4-FFF2-40B4-BE49-F238E27FC236}">
                  <a16:creationId xmlns:a16="http://schemas.microsoft.com/office/drawing/2014/main" id="{81A3BCE4-D9FA-C94C-9AF3-E03EF6076624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Parallelogram 1"/>
          <p:cNvSpPr>
            <a:spLocks noChangeAspect="1"/>
          </p:cNvSpPr>
          <p:nvPr/>
        </p:nvSpPr>
        <p:spPr bwMode="auto">
          <a:xfrm>
            <a:off x="5750648" y="13576"/>
            <a:ext cx="7225940" cy="6903946"/>
          </a:xfrm>
          <a:custGeom>
            <a:avLst/>
            <a:gdLst>
              <a:gd name="connsiteX0" fmla="*/ 0 w 8010169"/>
              <a:gd name="connsiteY0" fmla="*/ 6901947 h 6901947"/>
              <a:gd name="connsiteX1" fmla="*/ 1725487 w 8010169"/>
              <a:gd name="connsiteY1" fmla="*/ 0 h 6901947"/>
              <a:gd name="connsiteX2" fmla="*/ 8010169 w 8010169"/>
              <a:gd name="connsiteY2" fmla="*/ 0 h 6901947"/>
              <a:gd name="connsiteX3" fmla="*/ 6284682 w 8010169"/>
              <a:gd name="connsiteY3" fmla="*/ 6901947 h 6901947"/>
              <a:gd name="connsiteX4" fmla="*/ 0 w 8010169"/>
              <a:gd name="connsiteY4" fmla="*/ 6901947 h 6901947"/>
              <a:gd name="connsiteX0" fmla="*/ 0 w 8010169"/>
              <a:gd name="connsiteY0" fmla="*/ 6901947 h 6901947"/>
              <a:gd name="connsiteX1" fmla="*/ 3217403 w 8010169"/>
              <a:gd name="connsiteY1" fmla="*/ 0 h 6901947"/>
              <a:gd name="connsiteX2" fmla="*/ 8010169 w 8010169"/>
              <a:gd name="connsiteY2" fmla="*/ 0 h 6901947"/>
              <a:gd name="connsiteX3" fmla="*/ 6284682 w 8010169"/>
              <a:gd name="connsiteY3" fmla="*/ 6901947 h 6901947"/>
              <a:gd name="connsiteX4" fmla="*/ 0 w 8010169"/>
              <a:gd name="connsiteY4" fmla="*/ 6901947 h 6901947"/>
              <a:gd name="connsiteX0" fmla="*/ 0 w 8010169"/>
              <a:gd name="connsiteY0" fmla="*/ 6901947 h 6901947"/>
              <a:gd name="connsiteX1" fmla="*/ 2729264 w 8010169"/>
              <a:gd name="connsiteY1" fmla="*/ 0 h 6901947"/>
              <a:gd name="connsiteX2" fmla="*/ 8010169 w 8010169"/>
              <a:gd name="connsiteY2" fmla="*/ 0 h 6901947"/>
              <a:gd name="connsiteX3" fmla="*/ 6284682 w 8010169"/>
              <a:gd name="connsiteY3" fmla="*/ 6901947 h 6901947"/>
              <a:gd name="connsiteX4" fmla="*/ 0 w 8010169"/>
              <a:gd name="connsiteY4" fmla="*/ 6901947 h 6901947"/>
              <a:gd name="connsiteX0" fmla="*/ 0 w 8065171"/>
              <a:gd name="connsiteY0" fmla="*/ 6888197 h 6901947"/>
              <a:gd name="connsiteX1" fmla="*/ 2784266 w 8065171"/>
              <a:gd name="connsiteY1" fmla="*/ 0 h 6901947"/>
              <a:gd name="connsiteX2" fmla="*/ 8065171 w 8065171"/>
              <a:gd name="connsiteY2" fmla="*/ 0 h 6901947"/>
              <a:gd name="connsiteX3" fmla="*/ 6339684 w 8065171"/>
              <a:gd name="connsiteY3" fmla="*/ 6901947 h 6901947"/>
              <a:gd name="connsiteX4" fmla="*/ 0 w 8065171"/>
              <a:gd name="connsiteY4" fmla="*/ 6888197 h 6901947"/>
              <a:gd name="connsiteX0" fmla="*/ 0 w 8079449"/>
              <a:gd name="connsiteY0" fmla="*/ 6888197 h 6901947"/>
              <a:gd name="connsiteX1" fmla="*/ 2784266 w 8079449"/>
              <a:gd name="connsiteY1" fmla="*/ 0 h 6901947"/>
              <a:gd name="connsiteX2" fmla="*/ 8065171 w 8079449"/>
              <a:gd name="connsiteY2" fmla="*/ 0 h 6901947"/>
              <a:gd name="connsiteX3" fmla="*/ 8005879 w 8079449"/>
              <a:gd name="connsiteY3" fmla="*/ 2612571 h 6901947"/>
              <a:gd name="connsiteX4" fmla="*/ 6339684 w 8079449"/>
              <a:gd name="connsiteY4" fmla="*/ 6901947 h 6901947"/>
              <a:gd name="connsiteX5" fmla="*/ 0 w 8079449"/>
              <a:gd name="connsiteY5" fmla="*/ 6888197 h 6901947"/>
              <a:gd name="connsiteX0" fmla="*/ 0 w 8109168"/>
              <a:gd name="connsiteY0" fmla="*/ 6888197 h 6901947"/>
              <a:gd name="connsiteX1" fmla="*/ 2784266 w 8109168"/>
              <a:gd name="connsiteY1" fmla="*/ 0 h 6901947"/>
              <a:gd name="connsiteX2" fmla="*/ 8065171 w 8109168"/>
              <a:gd name="connsiteY2" fmla="*/ 0 h 6901947"/>
              <a:gd name="connsiteX3" fmla="*/ 8040255 w 8109168"/>
              <a:gd name="connsiteY3" fmla="*/ 2715699 h 6901947"/>
              <a:gd name="connsiteX4" fmla="*/ 6339684 w 8109168"/>
              <a:gd name="connsiteY4" fmla="*/ 6901947 h 6901947"/>
              <a:gd name="connsiteX5" fmla="*/ 0 w 8109168"/>
              <a:gd name="connsiteY5" fmla="*/ 6888197 h 6901947"/>
              <a:gd name="connsiteX0" fmla="*/ 0 w 8065171"/>
              <a:gd name="connsiteY0" fmla="*/ 6888197 h 6901947"/>
              <a:gd name="connsiteX1" fmla="*/ 2784266 w 8065171"/>
              <a:gd name="connsiteY1" fmla="*/ 0 h 6901947"/>
              <a:gd name="connsiteX2" fmla="*/ 8065171 w 8065171"/>
              <a:gd name="connsiteY2" fmla="*/ 0 h 6901947"/>
              <a:gd name="connsiteX3" fmla="*/ 8040255 w 8065171"/>
              <a:gd name="connsiteY3" fmla="*/ 2715699 h 6901947"/>
              <a:gd name="connsiteX4" fmla="*/ 6339684 w 8065171"/>
              <a:gd name="connsiteY4" fmla="*/ 6901947 h 6901947"/>
              <a:gd name="connsiteX5" fmla="*/ 0 w 8065171"/>
              <a:gd name="connsiteY5" fmla="*/ 6888197 h 6901947"/>
              <a:gd name="connsiteX0" fmla="*/ 0 w 8065171"/>
              <a:gd name="connsiteY0" fmla="*/ 6888202 h 6901952"/>
              <a:gd name="connsiteX1" fmla="*/ 2784266 w 8065171"/>
              <a:gd name="connsiteY1" fmla="*/ 5 h 6901952"/>
              <a:gd name="connsiteX2" fmla="*/ 8065171 w 8065171"/>
              <a:gd name="connsiteY2" fmla="*/ 5 h 6901952"/>
              <a:gd name="connsiteX3" fmla="*/ 8040255 w 8065171"/>
              <a:gd name="connsiteY3" fmla="*/ 2715704 h 6901952"/>
              <a:gd name="connsiteX4" fmla="*/ 6339684 w 8065171"/>
              <a:gd name="connsiteY4" fmla="*/ 6901952 h 6901952"/>
              <a:gd name="connsiteX5" fmla="*/ 0 w 8065171"/>
              <a:gd name="connsiteY5" fmla="*/ 6888202 h 6901952"/>
              <a:gd name="connsiteX0" fmla="*/ 0 w 8070687"/>
              <a:gd name="connsiteY0" fmla="*/ 6888201 h 6901951"/>
              <a:gd name="connsiteX1" fmla="*/ 2784266 w 8070687"/>
              <a:gd name="connsiteY1" fmla="*/ 4 h 6901951"/>
              <a:gd name="connsiteX2" fmla="*/ 8065171 w 8070687"/>
              <a:gd name="connsiteY2" fmla="*/ 4 h 6901951"/>
              <a:gd name="connsiteX3" fmla="*/ 8070620 w 8070687"/>
              <a:gd name="connsiteY3" fmla="*/ 3904305 h 6901951"/>
              <a:gd name="connsiteX4" fmla="*/ 6339684 w 8070687"/>
              <a:gd name="connsiteY4" fmla="*/ 6901951 h 6901951"/>
              <a:gd name="connsiteX5" fmla="*/ 0 w 8070687"/>
              <a:gd name="connsiteY5" fmla="*/ 6888201 h 6901951"/>
              <a:gd name="connsiteX0" fmla="*/ 0 w 8070687"/>
              <a:gd name="connsiteY0" fmla="*/ 6888201 h 6901951"/>
              <a:gd name="connsiteX1" fmla="*/ 2784266 w 8070687"/>
              <a:gd name="connsiteY1" fmla="*/ 4 h 6901951"/>
              <a:gd name="connsiteX2" fmla="*/ 8065171 w 8070687"/>
              <a:gd name="connsiteY2" fmla="*/ 4 h 6901951"/>
              <a:gd name="connsiteX3" fmla="*/ 8070620 w 8070687"/>
              <a:gd name="connsiteY3" fmla="*/ 3904305 h 6901951"/>
              <a:gd name="connsiteX4" fmla="*/ 6339684 w 8070687"/>
              <a:gd name="connsiteY4" fmla="*/ 6901951 h 6901951"/>
              <a:gd name="connsiteX5" fmla="*/ 0 w 8070687"/>
              <a:gd name="connsiteY5" fmla="*/ 6888201 h 6901951"/>
              <a:gd name="connsiteX0" fmla="*/ 0 w 8070676"/>
              <a:gd name="connsiteY0" fmla="*/ 6888197 h 6901947"/>
              <a:gd name="connsiteX1" fmla="*/ 2784266 w 8070676"/>
              <a:gd name="connsiteY1" fmla="*/ 0 h 6901947"/>
              <a:gd name="connsiteX2" fmla="*/ 8060834 w 8070676"/>
              <a:gd name="connsiteY2" fmla="*/ 8676 h 6901947"/>
              <a:gd name="connsiteX3" fmla="*/ 8070620 w 8070676"/>
              <a:gd name="connsiteY3" fmla="*/ 3904301 h 6901947"/>
              <a:gd name="connsiteX4" fmla="*/ 6339684 w 8070676"/>
              <a:gd name="connsiteY4" fmla="*/ 6901947 h 6901947"/>
              <a:gd name="connsiteX5" fmla="*/ 0 w 8070676"/>
              <a:gd name="connsiteY5" fmla="*/ 6888197 h 6901947"/>
              <a:gd name="connsiteX0" fmla="*/ 0 w 8073849"/>
              <a:gd name="connsiteY0" fmla="*/ 6888197 h 6901947"/>
              <a:gd name="connsiteX1" fmla="*/ 2784266 w 8073849"/>
              <a:gd name="connsiteY1" fmla="*/ 0 h 6901947"/>
              <a:gd name="connsiteX2" fmla="*/ 8073849 w 8073849"/>
              <a:gd name="connsiteY2" fmla="*/ 4337 h 6901947"/>
              <a:gd name="connsiteX3" fmla="*/ 8070620 w 8073849"/>
              <a:gd name="connsiteY3" fmla="*/ 3904301 h 6901947"/>
              <a:gd name="connsiteX4" fmla="*/ 6339684 w 8073849"/>
              <a:gd name="connsiteY4" fmla="*/ 6901947 h 6901947"/>
              <a:gd name="connsiteX5" fmla="*/ 0 w 8073849"/>
              <a:gd name="connsiteY5" fmla="*/ 6888197 h 6901947"/>
              <a:gd name="connsiteX0" fmla="*/ 0 w 8073849"/>
              <a:gd name="connsiteY0" fmla="*/ 6888197 h 6901947"/>
              <a:gd name="connsiteX1" fmla="*/ 2784266 w 8073849"/>
              <a:gd name="connsiteY1" fmla="*/ 0 h 6901947"/>
              <a:gd name="connsiteX2" fmla="*/ 8073849 w 8073849"/>
              <a:gd name="connsiteY2" fmla="*/ 4337 h 6901947"/>
              <a:gd name="connsiteX3" fmla="*/ 8070620 w 8073849"/>
              <a:gd name="connsiteY3" fmla="*/ 3904301 h 6901947"/>
              <a:gd name="connsiteX4" fmla="*/ 6860240 w 8073849"/>
              <a:gd name="connsiteY4" fmla="*/ 6901947 h 6901947"/>
              <a:gd name="connsiteX5" fmla="*/ 0 w 8073849"/>
              <a:gd name="connsiteY5" fmla="*/ 6888197 h 6901947"/>
              <a:gd name="connsiteX0" fmla="*/ 0 w 8073849"/>
              <a:gd name="connsiteY0" fmla="*/ 6888197 h 6901947"/>
              <a:gd name="connsiteX1" fmla="*/ 3696468 w 8073849"/>
              <a:gd name="connsiteY1" fmla="*/ 0 h 6901947"/>
              <a:gd name="connsiteX2" fmla="*/ 8073849 w 8073849"/>
              <a:gd name="connsiteY2" fmla="*/ 4337 h 6901947"/>
              <a:gd name="connsiteX3" fmla="*/ 8070620 w 8073849"/>
              <a:gd name="connsiteY3" fmla="*/ 3904301 h 6901947"/>
              <a:gd name="connsiteX4" fmla="*/ 6860240 w 8073849"/>
              <a:gd name="connsiteY4" fmla="*/ 6901947 h 6901947"/>
              <a:gd name="connsiteX5" fmla="*/ 0 w 8073849"/>
              <a:gd name="connsiteY5" fmla="*/ 6888197 h 6901947"/>
              <a:gd name="connsiteX0" fmla="*/ 0 w 7203492"/>
              <a:gd name="connsiteY0" fmla="*/ 6888197 h 6901947"/>
              <a:gd name="connsiteX1" fmla="*/ 2826111 w 7203492"/>
              <a:gd name="connsiteY1" fmla="*/ 0 h 6901947"/>
              <a:gd name="connsiteX2" fmla="*/ 7203492 w 7203492"/>
              <a:gd name="connsiteY2" fmla="*/ 4337 h 6901947"/>
              <a:gd name="connsiteX3" fmla="*/ 7200263 w 7203492"/>
              <a:gd name="connsiteY3" fmla="*/ 3904301 h 6901947"/>
              <a:gd name="connsiteX4" fmla="*/ 5989883 w 7203492"/>
              <a:gd name="connsiteY4" fmla="*/ 6901947 h 6901947"/>
              <a:gd name="connsiteX5" fmla="*/ 0 w 7203492"/>
              <a:gd name="connsiteY5" fmla="*/ 6888197 h 6901947"/>
              <a:gd name="connsiteX0" fmla="*/ 0 w 7200275"/>
              <a:gd name="connsiteY0" fmla="*/ 6888197 h 6901947"/>
              <a:gd name="connsiteX1" fmla="*/ 2826111 w 7200275"/>
              <a:gd name="connsiteY1" fmla="*/ 0 h 6901947"/>
              <a:gd name="connsiteX2" fmla="*/ 7094950 w 7200275"/>
              <a:gd name="connsiteY2" fmla="*/ 4337 h 6901947"/>
              <a:gd name="connsiteX3" fmla="*/ 7200263 w 7200275"/>
              <a:gd name="connsiteY3" fmla="*/ 3904301 h 6901947"/>
              <a:gd name="connsiteX4" fmla="*/ 5989883 w 7200275"/>
              <a:gd name="connsiteY4" fmla="*/ 6901947 h 6901947"/>
              <a:gd name="connsiteX5" fmla="*/ 0 w 7200275"/>
              <a:gd name="connsiteY5" fmla="*/ 6888197 h 6901947"/>
              <a:gd name="connsiteX0" fmla="*/ 0 w 7200281"/>
              <a:gd name="connsiteY0" fmla="*/ 6888197 h 6901947"/>
              <a:gd name="connsiteX1" fmla="*/ 2826111 w 7200281"/>
              <a:gd name="connsiteY1" fmla="*/ 0 h 6901947"/>
              <a:gd name="connsiteX2" fmla="*/ 7133715 w 7200281"/>
              <a:gd name="connsiteY2" fmla="*/ 12091 h 6901947"/>
              <a:gd name="connsiteX3" fmla="*/ 7200263 w 7200281"/>
              <a:gd name="connsiteY3" fmla="*/ 3904301 h 6901947"/>
              <a:gd name="connsiteX4" fmla="*/ 5989883 w 7200281"/>
              <a:gd name="connsiteY4" fmla="*/ 6901947 h 6901947"/>
              <a:gd name="connsiteX5" fmla="*/ 0 w 7200281"/>
              <a:gd name="connsiteY5" fmla="*/ 6888197 h 6901947"/>
              <a:gd name="connsiteX0" fmla="*/ 0 w 7133715"/>
              <a:gd name="connsiteY0" fmla="*/ 6888197 h 6901947"/>
              <a:gd name="connsiteX1" fmla="*/ 2826111 w 7133715"/>
              <a:gd name="connsiteY1" fmla="*/ 0 h 6901947"/>
              <a:gd name="connsiteX2" fmla="*/ 7133715 w 7133715"/>
              <a:gd name="connsiteY2" fmla="*/ 12091 h 6901947"/>
              <a:gd name="connsiteX3" fmla="*/ 7130486 w 7133715"/>
              <a:gd name="connsiteY3" fmla="*/ 4082621 h 6901947"/>
              <a:gd name="connsiteX4" fmla="*/ 5989883 w 7133715"/>
              <a:gd name="connsiteY4" fmla="*/ 6901947 h 6901947"/>
              <a:gd name="connsiteX5" fmla="*/ 0 w 7133715"/>
              <a:gd name="connsiteY5" fmla="*/ 6888197 h 6901947"/>
              <a:gd name="connsiteX0" fmla="*/ 0 w 7133715"/>
              <a:gd name="connsiteY0" fmla="*/ 6888197 h 6888197"/>
              <a:gd name="connsiteX1" fmla="*/ 2826111 w 7133715"/>
              <a:gd name="connsiteY1" fmla="*/ 0 h 6888197"/>
              <a:gd name="connsiteX2" fmla="*/ 7133715 w 7133715"/>
              <a:gd name="connsiteY2" fmla="*/ 12091 h 6888197"/>
              <a:gd name="connsiteX3" fmla="*/ 7130486 w 7133715"/>
              <a:gd name="connsiteY3" fmla="*/ 4082621 h 6888197"/>
              <a:gd name="connsiteX4" fmla="*/ 6044154 w 7133715"/>
              <a:gd name="connsiteY4" fmla="*/ 6746887 h 6888197"/>
              <a:gd name="connsiteX5" fmla="*/ 0 w 7133715"/>
              <a:gd name="connsiteY5" fmla="*/ 6888197 h 6888197"/>
              <a:gd name="connsiteX0" fmla="*/ 0 w 7079444"/>
              <a:gd name="connsiteY0" fmla="*/ 6748643 h 6748643"/>
              <a:gd name="connsiteX1" fmla="*/ 2771840 w 7079444"/>
              <a:gd name="connsiteY1" fmla="*/ 0 h 6748643"/>
              <a:gd name="connsiteX2" fmla="*/ 7079444 w 7079444"/>
              <a:gd name="connsiteY2" fmla="*/ 12091 h 6748643"/>
              <a:gd name="connsiteX3" fmla="*/ 7076215 w 7079444"/>
              <a:gd name="connsiteY3" fmla="*/ 4082621 h 6748643"/>
              <a:gd name="connsiteX4" fmla="*/ 5989883 w 7079444"/>
              <a:gd name="connsiteY4" fmla="*/ 6746887 h 6748643"/>
              <a:gd name="connsiteX5" fmla="*/ 0 w 7079444"/>
              <a:gd name="connsiteY5" fmla="*/ 6748643 h 6748643"/>
              <a:gd name="connsiteX0" fmla="*/ 0 w 7076290"/>
              <a:gd name="connsiteY0" fmla="*/ 6748643 h 6748643"/>
              <a:gd name="connsiteX1" fmla="*/ 2771840 w 7076290"/>
              <a:gd name="connsiteY1" fmla="*/ 0 h 6748643"/>
              <a:gd name="connsiteX2" fmla="*/ 7073220 w 7076290"/>
              <a:gd name="connsiteY2" fmla="*/ 5881 h 6748643"/>
              <a:gd name="connsiteX3" fmla="*/ 7076215 w 7076290"/>
              <a:gd name="connsiteY3" fmla="*/ 4082621 h 6748643"/>
              <a:gd name="connsiteX4" fmla="*/ 5989883 w 7076290"/>
              <a:gd name="connsiteY4" fmla="*/ 6746887 h 6748643"/>
              <a:gd name="connsiteX5" fmla="*/ 0 w 7076290"/>
              <a:gd name="connsiteY5" fmla="*/ 6748643 h 6748643"/>
              <a:gd name="connsiteX0" fmla="*/ 0 w 7076272"/>
              <a:gd name="connsiteY0" fmla="*/ 6748643 h 6748643"/>
              <a:gd name="connsiteX1" fmla="*/ 2771840 w 7076272"/>
              <a:gd name="connsiteY1" fmla="*/ 0 h 6748643"/>
              <a:gd name="connsiteX2" fmla="*/ 7066996 w 7076272"/>
              <a:gd name="connsiteY2" fmla="*/ 8986 h 6748643"/>
              <a:gd name="connsiteX3" fmla="*/ 7076215 w 7076272"/>
              <a:gd name="connsiteY3" fmla="*/ 4082621 h 6748643"/>
              <a:gd name="connsiteX4" fmla="*/ 5989883 w 7076272"/>
              <a:gd name="connsiteY4" fmla="*/ 6746887 h 6748643"/>
              <a:gd name="connsiteX5" fmla="*/ 0 w 7076272"/>
              <a:gd name="connsiteY5" fmla="*/ 6748643 h 6748643"/>
              <a:gd name="connsiteX0" fmla="*/ 0 w 7082556"/>
              <a:gd name="connsiteY0" fmla="*/ 6748643 h 6748643"/>
              <a:gd name="connsiteX1" fmla="*/ 2771840 w 7082556"/>
              <a:gd name="connsiteY1" fmla="*/ 0 h 6748643"/>
              <a:gd name="connsiteX2" fmla="*/ 7082556 w 7082556"/>
              <a:gd name="connsiteY2" fmla="*/ 5881 h 6748643"/>
              <a:gd name="connsiteX3" fmla="*/ 7076215 w 7082556"/>
              <a:gd name="connsiteY3" fmla="*/ 4082621 h 6748643"/>
              <a:gd name="connsiteX4" fmla="*/ 5989883 w 7082556"/>
              <a:gd name="connsiteY4" fmla="*/ 6746887 h 6748643"/>
              <a:gd name="connsiteX5" fmla="*/ 0 w 7082556"/>
              <a:gd name="connsiteY5" fmla="*/ 6748643 h 6748643"/>
              <a:gd name="connsiteX0" fmla="*/ 0 w 7082556"/>
              <a:gd name="connsiteY0" fmla="*/ 6752081 h 6752081"/>
              <a:gd name="connsiteX1" fmla="*/ 2771840 w 7082556"/>
              <a:gd name="connsiteY1" fmla="*/ 3438 h 6752081"/>
              <a:gd name="connsiteX2" fmla="*/ 7082556 w 7082556"/>
              <a:gd name="connsiteY2" fmla="*/ 3 h 6752081"/>
              <a:gd name="connsiteX3" fmla="*/ 7076215 w 7082556"/>
              <a:gd name="connsiteY3" fmla="*/ 4086059 h 6752081"/>
              <a:gd name="connsiteX4" fmla="*/ 5989883 w 7082556"/>
              <a:gd name="connsiteY4" fmla="*/ 6750325 h 6752081"/>
              <a:gd name="connsiteX5" fmla="*/ 0 w 7082556"/>
              <a:gd name="connsiteY5" fmla="*/ 6752081 h 6752081"/>
              <a:gd name="connsiteX0" fmla="*/ 0 w 7082556"/>
              <a:gd name="connsiteY0" fmla="*/ 6752078 h 6752078"/>
              <a:gd name="connsiteX1" fmla="*/ 2771840 w 7082556"/>
              <a:gd name="connsiteY1" fmla="*/ 3435 h 6752078"/>
              <a:gd name="connsiteX2" fmla="*/ 7082556 w 7082556"/>
              <a:gd name="connsiteY2" fmla="*/ 0 h 6752078"/>
              <a:gd name="connsiteX3" fmla="*/ 7076215 w 7082556"/>
              <a:gd name="connsiteY3" fmla="*/ 4086056 h 6752078"/>
              <a:gd name="connsiteX4" fmla="*/ 5989883 w 7082556"/>
              <a:gd name="connsiteY4" fmla="*/ 6750322 h 6752078"/>
              <a:gd name="connsiteX5" fmla="*/ 0 w 7082556"/>
              <a:gd name="connsiteY5" fmla="*/ 6752078 h 6752078"/>
              <a:gd name="connsiteX0" fmla="*/ 0 w 7082556"/>
              <a:gd name="connsiteY0" fmla="*/ 6752078 h 6752078"/>
              <a:gd name="connsiteX1" fmla="*/ 2771840 w 7082556"/>
              <a:gd name="connsiteY1" fmla="*/ 3435 h 6752078"/>
              <a:gd name="connsiteX2" fmla="*/ 7082556 w 7082556"/>
              <a:gd name="connsiteY2" fmla="*/ 0 h 6752078"/>
              <a:gd name="connsiteX3" fmla="*/ 7076215 w 7082556"/>
              <a:gd name="connsiteY3" fmla="*/ 4086056 h 6752078"/>
              <a:gd name="connsiteX4" fmla="*/ 5989883 w 7082556"/>
              <a:gd name="connsiteY4" fmla="*/ 6750322 h 6752078"/>
              <a:gd name="connsiteX5" fmla="*/ 0 w 7082556"/>
              <a:gd name="connsiteY5" fmla="*/ 6752078 h 675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82556" h="6752078">
                <a:moveTo>
                  <a:pt x="0" y="6752078"/>
                </a:moveTo>
                <a:lnTo>
                  <a:pt x="2771840" y="3435"/>
                </a:lnTo>
                <a:lnTo>
                  <a:pt x="7082556" y="0"/>
                </a:lnTo>
                <a:cubicBezTo>
                  <a:pt x="7081717" y="-1145"/>
                  <a:pt x="7077645" y="4084173"/>
                  <a:pt x="7076215" y="4086056"/>
                </a:cubicBezTo>
                <a:lnTo>
                  <a:pt x="5989883" y="6750322"/>
                </a:lnTo>
                <a:lnTo>
                  <a:pt x="0" y="6752078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10997" t="-653" r="-23257" b="557"/>
            </a:stretch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18206" y="2216619"/>
            <a:ext cx="4303906" cy="30777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>
              <a:lnSpc>
                <a:spcPts val="6000"/>
              </a:lnSpc>
              <a:spcBef>
                <a:spcPts val="0"/>
              </a:spcBef>
            </a:pPr>
            <a:r>
              <a:rPr lang="en-GB" sz="5400" dirty="0">
                <a:solidFill>
                  <a:prstClr val="white"/>
                </a:solidFill>
              </a:rPr>
              <a:t>Finding Arcade Resources</a:t>
            </a:r>
            <a:br>
              <a:rPr lang="en-GB" sz="5400" dirty="0">
                <a:solidFill>
                  <a:prstClr val="white"/>
                </a:solidFill>
              </a:rPr>
            </a:br>
            <a:endParaRPr lang="en-GB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914400" y="3981214"/>
            <a:ext cx="4075306" cy="138993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0927895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4C79AAC-D848-B945-8499-3EE992E041F4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708287-1D21-8D49-BDE6-E50850B0EFDA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keyart3">
              <a:extLst>
                <a:ext uri="{FF2B5EF4-FFF2-40B4-BE49-F238E27FC236}">
                  <a16:creationId xmlns:a16="http://schemas.microsoft.com/office/drawing/2014/main" id="{FC25A622-BE0B-5746-8544-F535C5520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A50926A9-3C0D-B445-89C0-C8232680E4AB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95704" y="703646"/>
            <a:ext cx="9025758" cy="492443"/>
          </a:xfrm>
        </p:spPr>
        <p:txBody>
          <a:bodyPr/>
          <a:lstStyle/>
          <a:p>
            <a:r>
              <a:rPr lang="en-US" sz="3200" dirty="0"/>
              <a:t>Resources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75360" y="1290502"/>
            <a:ext cx="10238641" cy="44006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lvl="0" indent="0">
              <a:spcAft>
                <a:spcPts val="30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For Arcade Documentation </a:t>
            </a:r>
          </a:p>
          <a:p>
            <a:pPr marL="0" indent="0">
              <a:lnSpc>
                <a:spcPts val="1020"/>
              </a:lnSpc>
              <a:spcAft>
                <a:spcPts val="300"/>
              </a:spcAft>
              <a:buNone/>
            </a:pPr>
            <a:r>
              <a:rPr lang="en-US" sz="1800" b="0" dirty="0">
                <a:solidFill>
                  <a:schemeClr val="tx2"/>
                </a:solidFill>
                <a:hlinkClick r:id="rId4"/>
              </a:rPr>
              <a:t>https://developers.arcgis.com/arcade</a:t>
            </a:r>
            <a:endParaRPr lang="en-US" sz="1800" dirty="0">
              <a:solidFill>
                <a:schemeClr val="tx2"/>
              </a:solidFill>
            </a:endParaRPr>
          </a:p>
          <a:p>
            <a:pPr marL="0" indent="0">
              <a:spcAft>
                <a:spcPts val="300"/>
              </a:spcAft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spcAft>
                <a:spcPts val="30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Playground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hlinkClick r:id="rId5"/>
              </a:rPr>
              <a:t>https://developers.arcgis.com/arcade/playground/</a:t>
            </a:r>
            <a:endParaRPr lang="en-US" sz="1800" dirty="0"/>
          </a:p>
          <a:p>
            <a:pPr marL="0" lvl="0" indent="0">
              <a:spcAft>
                <a:spcPts val="300"/>
              </a:spcAft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lvl="0" indent="0">
              <a:spcAft>
                <a:spcPts val="30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Using Arcade with JS API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sz="1800" dirty="0">
                <a:hlinkClick r:id="rId6"/>
              </a:rPr>
              <a:t>https://developers.arcgis.com/javascript/latest/guide/arcade/index.html</a:t>
            </a:r>
            <a:endParaRPr lang="en-US" sz="1800" dirty="0"/>
          </a:p>
          <a:p>
            <a:pPr marL="0" indent="0">
              <a:spcAft>
                <a:spcPts val="300"/>
              </a:spcAft>
              <a:buNone/>
            </a:pPr>
            <a:endParaRPr lang="en-US" sz="1800" b="0" dirty="0">
              <a:solidFill>
                <a:schemeClr val="tx2"/>
              </a:solidFill>
            </a:endParaRPr>
          </a:p>
          <a:p>
            <a:pPr marL="0" indent="0">
              <a:spcAft>
                <a:spcPts val="30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Blogs and Posts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600" dirty="0">
                <a:hlinkClick r:id="rId7"/>
              </a:rPr>
              <a:t>https://www.esri.com/arcgis-blog/?s=#&amp;tag=arcade-expressions</a:t>
            </a:r>
            <a:endParaRPr lang="en-US" sz="1600" dirty="0"/>
          </a:p>
          <a:p>
            <a:pPr marL="0" indent="0">
              <a:spcAft>
                <a:spcPts val="300"/>
              </a:spcAft>
              <a:buNone/>
            </a:pPr>
            <a:endParaRPr lang="en-US" sz="1600" dirty="0"/>
          </a:p>
          <a:p>
            <a:pPr marL="0" indent="0">
              <a:spcAft>
                <a:spcPts val="30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Arcade Expression sharing repo</a:t>
            </a:r>
            <a:endParaRPr lang="en-US" sz="1800" dirty="0"/>
          </a:p>
          <a:p>
            <a:pPr marL="0" indent="0">
              <a:buNone/>
            </a:pPr>
            <a:r>
              <a:rPr lang="en-US" sz="1600" dirty="0">
                <a:hlinkClick r:id="rId8"/>
              </a:rPr>
              <a:t>https://github.com/Esri/arcade-expressions/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3278117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27942F-C550-E64A-85B8-BDA366CEC105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893DFE-D6F4-4347-8805-F2251D8AE78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3">
              <a:extLst>
                <a:ext uri="{FF2B5EF4-FFF2-40B4-BE49-F238E27FC236}">
                  <a16:creationId xmlns:a16="http://schemas.microsoft.com/office/drawing/2014/main" id="{4D0A2303-4E3F-8D4D-BD04-C62D112AA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C272C134-A053-EC49-8264-8B6236C36307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Arcade Purpose</a:t>
            </a:r>
            <a:endParaRPr lang="en-GB" sz="320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687262" y="1438487"/>
            <a:ext cx="10571287" cy="3429000"/>
          </a:xfrm>
        </p:spPr>
        <p:txBody>
          <a:bodyPr/>
          <a:lstStyle/>
          <a:p>
            <a:r>
              <a:rPr lang="en-GB" sz="2400" dirty="0"/>
              <a:t>Arcade is NOT intended to be a Full Programming / Scripting Language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Goal :  Lightweight and Simple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Equivalent to a Spreadsheet Cell Calculation</a:t>
            </a:r>
            <a:endParaRPr lang="en-GB" sz="2000" dirty="0"/>
          </a:p>
          <a:p>
            <a:pPr marL="283464" lvl="1" indent="0">
              <a:buNone/>
            </a:pPr>
            <a:endParaRPr lang="en-GB" sz="2000" dirty="0"/>
          </a:p>
          <a:p>
            <a:r>
              <a:rPr lang="en-US" sz="2400" dirty="0"/>
              <a:t>Embedded Expressions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Labeling, Rendering, Symbol Variation, ….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Sharing</a:t>
            </a:r>
          </a:p>
          <a:p>
            <a:pPr marL="283464" lvl="1" indent="0">
              <a:buNone/>
            </a:pPr>
            <a:endParaRPr lang="en-GB" sz="2400" dirty="0"/>
          </a:p>
          <a:p>
            <a:r>
              <a:rPr lang="en-GB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Not a replacement for Python for geoprocessing and Automation</a:t>
            </a: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1361313" y="4867487"/>
          <a:ext cx="9475470" cy="176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9587479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725936419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7726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08DD88-045B-FB4E-95C9-8435F5932353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5A05567-7020-E446-A3C3-032816BCF0FC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3">
              <a:extLst>
                <a:ext uri="{FF2B5EF4-FFF2-40B4-BE49-F238E27FC236}">
                  <a16:creationId xmlns:a16="http://schemas.microsoft.com/office/drawing/2014/main" id="{9138166D-7FEE-8B4D-9E29-D6DDBCABC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2" name="shading (lower right)">
              <a:extLst>
                <a:ext uri="{FF2B5EF4-FFF2-40B4-BE49-F238E27FC236}">
                  <a16:creationId xmlns:a16="http://schemas.microsoft.com/office/drawing/2014/main" id="{5876BE4F-1C87-C544-A53A-9BB649B5D4FA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1"/>
          <p:cNvSpPr txBox="1">
            <a:spLocks/>
          </p:cNvSpPr>
          <p:nvPr/>
        </p:nvSpPr>
        <p:spPr>
          <a:xfrm>
            <a:off x="483242" y="2745810"/>
            <a:ext cx="5839504" cy="76944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5400" dirty="0" err="1"/>
              <a:t>Labeling</a:t>
            </a:r>
            <a:endParaRPr lang="en-US" dirty="0"/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3611501-B3F6-3941-9E62-3523BD38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63" y="1009933"/>
            <a:ext cx="8009026" cy="45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1542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ackground">
            <a:extLst>
              <a:ext uri="{FF2B5EF4-FFF2-40B4-BE49-F238E27FC236}">
                <a16:creationId xmlns:a16="http://schemas.microsoft.com/office/drawing/2014/main" id="{B164BFA9-7AD2-5547-B867-705F5EECA261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2B54F21-7A69-DF49-8967-D309722BD967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66B07767-5D7E-FD46-9179-C84A995293A5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6" y="-1158164"/>
            <a:ext cx="12991846" cy="974388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13066" y="266464"/>
            <a:ext cx="4303906" cy="23031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>
              <a:lnSpc>
                <a:spcPts val="6000"/>
              </a:lnSpc>
              <a:spcBef>
                <a:spcPts val="0"/>
              </a:spcBef>
            </a:pPr>
            <a:r>
              <a:rPr lang="en-GB" sz="4800" dirty="0"/>
              <a:t>Why do I need another language?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151245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2FBF390-CBF4-AA44-BEE7-04CB32BBD9A1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880D4E7-733B-F94A-9B85-33A2ADAE0420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9" name="keyart3">
              <a:extLst>
                <a:ext uri="{FF2B5EF4-FFF2-40B4-BE49-F238E27FC236}">
                  <a16:creationId xmlns:a16="http://schemas.microsoft.com/office/drawing/2014/main" id="{24C3F9E7-6645-A94E-AAD1-72282BBDA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20" name="shading (lower right)">
              <a:extLst>
                <a:ext uri="{FF2B5EF4-FFF2-40B4-BE49-F238E27FC236}">
                  <a16:creationId xmlns:a16="http://schemas.microsoft.com/office/drawing/2014/main" id="{A86F96C1-D7DA-FA46-9D1B-66AA43D50215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pPr algn="l"/>
            <a:r>
              <a:rPr lang="en-GB" sz="3200" dirty="0"/>
              <a:t>ArcGIS: Make, Share, Anywhere</a:t>
            </a:r>
          </a:p>
        </p:txBody>
      </p:sp>
      <p:pic>
        <p:nvPicPr>
          <p:cNvPr id="7" name="Picture 6" descr="3057_1_heatmap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2773" y="1836200"/>
            <a:ext cx="979308" cy="758779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  <a:effectLst>
            <a:outerShdw blurRad="127000" dist="63500" dir="2700000" algn="tl" rotWithShape="0">
              <a:srgbClr val="000000">
                <a:alpha val="15000"/>
              </a:srgbClr>
            </a:outerShdw>
          </a:effec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753" y="2385329"/>
            <a:ext cx="785962" cy="645653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  <a:effectLst>
            <a:outerShdw blurRad="127000" dist="63500" dir="2700000" algn="tl" rotWithShape="0">
              <a:srgbClr val="000000">
                <a:alpha val="15000"/>
              </a:srgbClr>
            </a:outerShdw>
          </a:effectLst>
          <a:ex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"/>
          <a:stretch/>
        </p:blipFill>
        <p:spPr bwMode="auto">
          <a:xfrm>
            <a:off x="757986" y="3217682"/>
            <a:ext cx="693735" cy="659129"/>
          </a:xfrm>
          <a:prstGeom prst="rect">
            <a:avLst/>
          </a:prstGeom>
          <a:solidFill>
            <a:srgbClr val="FFFFFF"/>
          </a:solidFill>
          <a:ln w="12700" cmpd="sng">
            <a:noFill/>
          </a:ln>
          <a:effectLst>
            <a:outerShdw blurRad="127000" dist="63500" dir="2700000" algn="tl" rotWithShape="0">
              <a:srgbClr val="000000">
                <a:alpha val="15000"/>
              </a:srgbClr>
            </a:outerShdw>
          </a:effectLst>
          <a:extLst/>
        </p:spPr>
      </p:pic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9908245" y="1876669"/>
            <a:ext cx="1173533" cy="952769"/>
            <a:chOff x="6775450" y="2158682"/>
            <a:chExt cx="641350" cy="520700"/>
          </a:xfrm>
        </p:grpSpPr>
        <p:sp>
          <p:nvSpPr>
            <p:cNvPr id="11" name="Freeform 10"/>
            <p:cNvSpPr>
              <a:spLocks/>
            </p:cNvSpPr>
            <p:nvPr/>
          </p:nvSpPr>
          <p:spPr bwMode="white">
            <a:xfrm>
              <a:off x="6775450" y="2158682"/>
              <a:ext cx="641350" cy="520700"/>
            </a:xfrm>
            <a:custGeom>
              <a:avLst/>
              <a:gdLst>
                <a:gd name="T0" fmla="*/ 2463 w 2828"/>
                <a:gd name="T1" fmla="*/ 3 h 2292"/>
                <a:gd name="T2" fmla="*/ 2526 w 2828"/>
                <a:gd name="T3" fmla="*/ 42 h 2292"/>
                <a:gd name="T4" fmla="*/ 2551 w 2828"/>
                <a:gd name="T5" fmla="*/ 113 h 2292"/>
                <a:gd name="T6" fmla="*/ 2548 w 2828"/>
                <a:gd name="T7" fmla="*/ 405 h 2292"/>
                <a:gd name="T8" fmla="*/ 2638 w 2828"/>
                <a:gd name="T9" fmla="*/ 472 h 2292"/>
                <a:gd name="T10" fmla="*/ 2694 w 2828"/>
                <a:gd name="T11" fmla="*/ 570 h 2292"/>
                <a:gd name="T12" fmla="*/ 2703 w 2828"/>
                <a:gd name="T13" fmla="*/ 679 h 2292"/>
                <a:gd name="T14" fmla="*/ 2677 w 2828"/>
                <a:gd name="T15" fmla="*/ 769 h 2292"/>
                <a:gd name="T16" fmla="*/ 2755 w 2828"/>
                <a:gd name="T17" fmla="*/ 834 h 2292"/>
                <a:gd name="T18" fmla="*/ 2798 w 2828"/>
                <a:gd name="T19" fmla="*/ 928 h 2292"/>
                <a:gd name="T20" fmla="*/ 2828 w 2828"/>
                <a:gd name="T21" fmla="*/ 1341 h 2292"/>
                <a:gd name="T22" fmla="*/ 2799 w 2828"/>
                <a:gd name="T23" fmla="*/ 1423 h 2292"/>
                <a:gd name="T24" fmla="*/ 2745 w 2828"/>
                <a:gd name="T25" fmla="*/ 1475 h 2292"/>
                <a:gd name="T26" fmla="*/ 2711 w 2828"/>
                <a:gd name="T27" fmla="*/ 2187 h 2292"/>
                <a:gd name="T28" fmla="*/ 2660 w 2828"/>
                <a:gd name="T29" fmla="*/ 2254 h 2292"/>
                <a:gd name="T30" fmla="*/ 2584 w 2828"/>
                <a:gd name="T31" fmla="*/ 2289 h 2292"/>
                <a:gd name="T32" fmla="*/ 2491 w 2828"/>
                <a:gd name="T33" fmla="*/ 2289 h 2292"/>
                <a:gd name="T34" fmla="*/ 2413 w 2828"/>
                <a:gd name="T35" fmla="*/ 2283 h 2292"/>
                <a:gd name="T36" fmla="*/ 2322 w 2828"/>
                <a:gd name="T37" fmla="*/ 2292 h 2292"/>
                <a:gd name="T38" fmla="*/ 2230 w 2828"/>
                <a:gd name="T39" fmla="*/ 2265 h 2292"/>
                <a:gd name="T40" fmla="*/ 2169 w 2828"/>
                <a:gd name="T41" fmla="*/ 2195 h 2292"/>
                <a:gd name="T42" fmla="*/ 2131 w 2828"/>
                <a:gd name="T43" fmla="*/ 1475 h 2292"/>
                <a:gd name="T44" fmla="*/ 2081 w 2828"/>
                <a:gd name="T45" fmla="*/ 1429 h 2292"/>
                <a:gd name="T46" fmla="*/ 2055 w 2828"/>
                <a:gd name="T47" fmla="*/ 1392 h 2292"/>
                <a:gd name="T48" fmla="*/ 1177 w 2828"/>
                <a:gd name="T49" fmla="*/ 1392 h 2292"/>
                <a:gd name="T50" fmla="*/ 1147 w 2828"/>
                <a:gd name="T51" fmla="*/ 2160 h 2292"/>
                <a:gd name="T52" fmla="*/ 1108 w 2828"/>
                <a:gd name="T53" fmla="*/ 2235 h 2292"/>
                <a:gd name="T54" fmla="*/ 1039 w 2828"/>
                <a:gd name="T55" fmla="*/ 2281 h 2292"/>
                <a:gd name="T56" fmla="*/ 947 w 2828"/>
                <a:gd name="T57" fmla="*/ 2292 h 2292"/>
                <a:gd name="T58" fmla="*/ 866 w 2828"/>
                <a:gd name="T59" fmla="*/ 2271 h 2292"/>
                <a:gd name="T60" fmla="*/ 785 w 2828"/>
                <a:gd name="T61" fmla="*/ 2292 h 2292"/>
                <a:gd name="T62" fmla="*/ 687 w 2828"/>
                <a:gd name="T63" fmla="*/ 2279 h 2292"/>
                <a:gd name="T64" fmla="*/ 613 w 2828"/>
                <a:gd name="T65" fmla="*/ 2222 h 2292"/>
                <a:gd name="T66" fmla="*/ 581 w 2828"/>
                <a:gd name="T67" fmla="*/ 2133 h 2292"/>
                <a:gd name="T68" fmla="*/ 532 w 2828"/>
                <a:gd name="T69" fmla="*/ 2121 h 2292"/>
                <a:gd name="T70" fmla="*/ 441 w 2828"/>
                <a:gd name="T71" fmla="*/ 2121 h 2292"/>
                <a:gd name="T72" fmla="*/ 364 w 2828"/>
                <a:gd name="T73" fmla="*/ 2113 h 2292"/>
                <a:gd name="T74" fmla="*/ 274 w 2828"/>
                <a:gd name="T75" fmla="*/ 2123 h 2292"/>
                <a:gd name="T76" fmla="*/ 182 w 2828"/>
                <a:gd name="T77" fmla="*/ 2097 h 2292"/>
                <a:gd name="T78" fmla="*/ 120 w 2828"/>
                <a:gd name="T79" fmla="*/ 2026 h 2292"/>
                <a:gd name="T80" fmla="*/ 82 w 2828"/>
                <a:gd name="T81" fmla="*/ 1306 h 2292"/>
                <a:gd name="T82" fmla="*/ 27 w 2828"/>
                <a:gd name="T83" fmla="*/ 1254 h 2292"/>
                <a:gd name="T84" fmla="*/ 0 w 2828"/>
                <a:gd name="T85" fmla="*/ 1172 h 2292"/>
                <a:gd name="T86" fmla="*/ 29 w 2828"/>
                <a:gd name="T87" fmla="*/ 760 h 2292"/>
                <a:gd name="T88" fmla="*/ 73 w 2828"/>
                <a:gd name="T89" fmla="*/ 665 h 2292"/>
                <a:gd name="T90" fmla="*/ 151 w 2828"/>
                <a:gd name="T91" fmla="*/ 600 h 2292"/>
                <a:gd name="T92" fmla="*/ 124 w 2828"/>
                <a:gd name="T93" fmla="*/ 510 h 2292"/>
                <a:gd name="T94" fmla="*/ 134 w 2828"/>
                <a:gd name="T95" fmla="*/ 401 h 2292"/>
                <a:gd name="T96" fmla="*/ 189 w 2828"/>
                <a:gd name="T97" fmla="*/ 304 h 2292"/>
                <a:gd name="T98" fmla="*/ 277 w 2828"/>
                <a:gd name="T99" fmla="*/ 237 h 2292"/>
                <a:gd name="T100" fmla="*/ 389 w 2828"/>
                <a:gd name="T101" fmla="*/ 211 h 2292"/>
                <a:gd name="T102" fmla="*/ 501 w 2828"/>
                <a:gd name="T103" fmla="*/ 237 h 2292"/>
                <a:gd name="T104" fmla="*/ 590 w 2828"/>
                <a:gd name="T105" fmla="*/ 304 h 2292"/>
                <a:gd name="T106" fmla="*/ 644 w 2828"/>
                <a:gd name="T107" fmla="*/ 401 h 2292"/>
                <a:gd name="T108" fmla="*/ 657 w 2828"/>
                <a:gd name="T109" fmla="*/ 482 h 2292"/>
                <a:gd name="T110" fmla="*/ 727 w 2828"/>
                <a:gd name="T111" fmla="*/ 420 h 2292"/>
                <a:gd name="T112" fmla="*/ 751 w 2828"/>
                <a:gd name="T113" fmla="*/ 380 h 2292"/>
                <a:gd name="T114" fmla="*/ 759 w 2828"/>
                <a:gd name="T115" fmla="*/ 69 h 2292"/>
                <a:gd name="T116" fmla="*/ 802 w 2828"/>
                <a:gd name="T117" fmla="*/ 19 h 2292"/>
                <a:gd name="T118" fmla="*/ 864 w 2828"/>
                <a:gd name="T119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28" h="2292">
                  <a:moveTo>
                    <a:pt x="864" y="0"/>
                  </a:moveTo>
                  <a:lnTo>
                    <a:pt x="2438" y="0"/>
                  </a:lnTo>
                  <a:lnTo>
                    <a:pt x="2463" y="3"/>
                  </a:lnTo>
                  <a:lnTo>
                    <a:pt x="2488" y="11"/>
                  </a:lnTo>
                  <a:lnTo>
                    <a:pt x="2509" y="25"/>
                  </a:lnTo>
                  <a:lnTo>
                    <a:pt x="2526" y="42"/>
                  </a:lnTo>
                  <a:lnTo>
                    <a:pt x="2539" y="63"/>
                  </a:lnTo>
                  <a:lnTo>
                    <a:pt x="2548" y="86"/>
                  </a:lnTo>
                  <a:lnTo>
                    <a:pt x="2551" y="113"/>
                  </a:lnTo>
                  <a:lnTo>
                    <a:pt x="2551" y="380"/>
                  </a:lnTo>
                  <a:lnTo>
                    <a:pt x="2550" y="393"/>
                  </a:lnTo>
                  <a:lnTo>
                    <a:pt x="2548" y="405"/>
                  </a:lnTo>
                  <a:lnTo>
                    <a:pt x="2581" y="423"/>
                  </a:lnTo>
                  <a:lnTo>
                    <a:pt x="2611" y="445"/>
                  </a:lnTo>
                  <a:lnTo>
                    <a:pt x="2638" y="472"/>
                  </a:lnTo>
                  <a:lnTo>
                    <a:pt x="2661" y="501"/>
                  </a:lnTo>
                  <a:lnTo>
                    <a:pt x="2679" y="534"/>
                  </a:lnTo>
                  <a:lnTo>
                    <a:pt x="2694" y="570"/>
                  </a:lnTo>
                  <a:lnTo>
                    <a:pt x="2702" y="607"/>
                  </a:lnTo>
                  <a:lnTo>
                    <a:pt x="2705" y="646"/>
                  </a:lnTo>
                  <a:lnTo>
                    <a:pt x="2703" y="679"/>
                  </a:lnTo>
                  <a:lnTo>
                    <a:pt x="2698" y="711"/>
                  </a:lnTo>
                  <a:lnTo>
                    <a:pt x="2689" y="740"/>
                  </a:lnTo>
                  <a:lnTo>
                    <a:pt x="2677" y="769"/>
                  </a:lnTo>
                  <a:lnTo>
                    <a:pt x="2706" y="787"/>
                  </a:lnTo>
                  <a:lnTo>
                    <a:pt x="2732" y="809"/>
                  </a:lnTo>
                  <a:lnTo>
                    <a:pt x="2755" y="834"/>
                  </a:lnTo>
                  <a:lnTo>
                    <a:pt x="2773" y="863"/>
                  </a:lnTo>
                  <a:lnTo>
                    <a:pt x="2788" y="893"/>
                  </a:lnTo>
                  <a:lnTo>
                    <a:pt x="2798" y="928"/>
                  </a:lnTo>
                  <a:lnTo>
                    <a:pt x="2803" y="964"/>
                  </a:lnTo>
                  <a:lnTo>
                    <a:pt x="2828" y="1311"/>
                  </a:lnTo>
                  <a:lnTo>
                    <a:pt x="2828" y="1341"/>
                  </a:lnTo>
                  <a:lnTo>
                    <a:pt x="2823" y="1370"/>
                  </a:lnTo>
                  <a:lnTo>
                    <a:pt x="2813" y="1397"/>
                  </a:lnTo>
                  <a:lnTo>
                    <a:pt x="2799" y="1423"/>
                  </a:lnTo>
                  <a:lnTo>
                    <a:pt x="2781" y="1446"/>
                  </a:lnTo>
                  <a:lnTo>
                    <a:pt x="2764" y="1462"/>
                  </a:lnTo>
                  <a:lnTo>
                    <a:pt x="2745" y="1475"/>
                  </a:lnTo>
                  <a:lnTo>
                    <a:pt x="2723" y="2130"/>
                  </a:lnTo>
                  <a:lnTo>
                    <a:pt x="2719" y="2160"/>
                  </a:lnTo>
                  <a:lnTo>
                    <a:pt x="2711" y="2187"/>
                  </a:lnTo>
                  <a:lnTo>
                    <a:pt x="2697" y="2213"/>
                  </a:lnTo>
                  <a:lnTo>
                    <a:pt x="2680" y="2235"/>
                  </a:lnTo>
                  <a:lnTo>
                    <a:pt x="2660" y="2254"/>
                  </a:lnTo>
                  <a:lnTo>
                    <a:pt x="2637" y="2270"/>
                  </a:lnTo>
                  <a:lnTo>
                    <a:pt x="2611" y="2281"/>
                  </a:lnTo>
                  <a:lnTo>
                    <a:pt x="2584" y="2289"/>
                  </a:lnTo>
                  <a:lnTo>
                    <a:pt x="2554" y="2292"/>
                  </a:lnTo>
                  <a:lnTo>
                    <a:pt x="2519" y="2292"/>
                  </a:lnTo>
                  <a:lnTo>
                    <a:pt x="2491" y="2289"/>
                  </a:lnTo>
                  <a:lnTo>
                    <a:pt x="2463" y="2283"/>
                  </a:lnTo>
                  <a:lnTo>
                    <a:pt x="2438" y="2271"/>
                  </a:lnTo>
                  <a:lnTo>
                    <a:pt x="2413" y="2283"/>
                  </a:lnTo>
                  <a:lnTo>
                    <a:pt x="2385" y="2289"/>
                  </a:lnTo>
                  <a:lnTo>
                    <a:pt x="2357" y="2292"/>
                  </a:lnTo>
                  <a:lnTo>
                    <a:pt x="2322" y="2292"/>
                  </a:lnTo>
                  <a:lnTo>
                    <a:pt x="2289" y="2289"/>
                  </a:lnTo>
                  <a:lnTo>
                    <a:pt x="2258" y="2279"/>
                  </a:lnTo>
                  <a:lnTo>
                    <a:pt x="2230" y="2265"/>
                  </a:lnTo>
                  <a:lnTo>
                    <a:pt x="2206" y="2246"/>
                  </a:lnTo>
                  <a:lnTo>
                    <a:pt x="2186" y="2222"/>
                  </a:lnTo>
                  <a:lnTo>
                    <a:pt x="2169" y="2195"/>
                  </a:lnTo>
                  <a:lnTo>
                    <a:pt x="2158" y="2165"/>
                  </a:lnTo>
                  <a:lnTo>
                    <a:pt x="2153" y="2133"/>
                  </a:lnTo>
                  <a:lnTo>
                    <a:pt x="2131" y="1475"/>
                  </a:lnTo>
                  <a:lnTo>
                    <a:pt x="2112" y="1462"/>
                  </a:lnTo>
                  <a:lnTo>
                    <a:pt x="2095" y="1446"/>
                  </a:lnTo>
                  <a:lnTo>
                    <a:pt x="2081" y="1429"/>
                  </a:lnTo>
                  <a:lnTo>
                    <a:pt x="2069" y="1410"/>
                  </a:lnTo>
                  <a:lnTo>
                    <a:pt x="2061" y="1391"/>
                  </a:lnTo>
                  <a:lnTo>
                    <a:pt x="2055" y="1392"/>
                  </a:lnTo>
                  <a:lnTo>
                    <a:pt x="2049" y="1392"/>
                  </a:lnTo>
                  <a:lnTo>
                    <a:pt x="1179" y="1392"/>
                  </a:lnTo>
                  <a:lnTo>
                    <a:pt x="1177" y="1392"/>
                  </a:lnTo>
                  <a:lnTo>
                    <a:pt x="1175" y="1392"/>
                  </a:lnTo>
                  <a:lnTo>
                    <a:pt x="1150" y="2130"/>
                  </a:lnTo>
                  <a:lnTo>
                    <a:pt x="1147" y="2160"/>
                  </a:lnTo>
                  <a:lnTo>
                    <a:pt x="1138" y="2187"/>
                  </a:lnTo>
                  <a:lnTo>
                    <a:pt x="1125" y="2213"/>
                  </a:lnTo>
                  <a:lnTo>
                    <a:pt x="1108" y="2235"/>
                  </a:lnTo>
                  <a:lnTo>
                    <a:pt x="1088" y="2254"/>
                  </a:lnTo>
                  <a:lnTo>
                    <a:pt x="1065" y="2270"/>
                  </a:lnTo>
                  <a:lnTo>
                    <a:pt x="1039" y="2281"/>
                  </a:lnTo>
                  <a:lnTo>
                    <a:pt x="1012" y="2289"/>
                  </a:lnTo>
                  <a:lnTo>
                    <a:pt x="982" y="2292"/>
                  </a:lnTo>
                  <a:lnTo>
                    <a:pt x="947" y="2292"/>
                  </a:lnTo>
                  <a:lnTo>
                    <a:pt x="918" y="2289"/>
                  </a:lnTo>
                  <a:lnTo>
                    <a:pt x="891" y="2283"/>
                  </a:lnTo>
                  <a:lnTo>
                    <a:pt x="866" y="2271"/>
                  </a:lnTo>
                  <a:lnTo>
                    <a:pt x="841" y="2283"/>
                  </a:lnTo>
                  <a:lnTo>
                    <a:pt x="813" y="2289"/>
                  </a:lnTo>
                  <a:lnTo>
                    <a:pt x="785" y="2292"/>
                  </a:lnTo>
                  <a:lnTo>
                    <a:pt x="750" y="2292"/>
                  </a:lnTo>
                  <a:lnTo>
                    <a:pt x="717" y="2289"/>
                  </a:lnTo>
                  <a:lnTo>
                    <a:pt x="687" y="2279"/>
                  </a:lnTo>
                  <a:lnTo>
                    <a:pt x="658" y="2265"/>
                  </a:lnTo>
                  <a:lnTo>
                    <a:pt x="634" y="2246"/>
                  </a:lnTo>
                  <a:lnTo>
                    <a:pt x="613" y="2222"/>
                  </a:lnTo>
                  <a:lnTo>
                    <a:pt x="597" y="2195"/>
                  </a:lnTo>
                  <a:lnTo>
                    <a:pt x="586" y="2165"/>
                  </a:lnTo>
                  <a:lnTo>
                    <a:pt x="581" y="2133"/>
                  </a:lnTo>
                  <a:lnTo>
                    <a:pt x="580" y="2106"/>
                  </a:lnTo>
                  <a:lnTo>
                    <a:pt x="557" y="2116"/>
                  </a:lnTo>
                  <a:lnTo>
                    <a:pt x="532" y="2121"/>
                  </a:lnTo>
                  <a:lnTo>
                    <a:pt x="506" y="2123"/>
                  </a:lnTo>
                  <a:lnTo>
                    <a:pt x="471" y="2123"/>
                  </a:lnTo>
                  <a:lnTo>
                    <a:pt x="441" y="2121"/>
                  </a:lnTo>
                  <a:lnTo>
                    <a:pt x="415" y="2113"/>
                  </a:lnTo>
                  <a:lnTo>
                    <a:pt x="390" y="2102"/>
                  </a:lnTo>
                  <a:lnTo>
                    <a:pt x="364" y="2113"/>
                  </a:lnTo>
                  <a:lnTo>
                    <a:pt x="337" y="2121"/>
                  </a:lnTo>
                  <a:lnTo>
                    <a:pt x="308" y="2123"/>
                  </a:lnTo>
                  <a:lnTo>
                    <a:pt x="274" y="2123"/>
                  </a:lnTo>
                  <a:lnTo>
                    <a:pt x="241" y="2120"/>
                  </a:lnTo>
                  <a:lnTo>
                    <a:pt x="210" y="2110"/>
                  </a:lnTo>
                  <a:lnTo>
                    <a:pt x="182" y="2097"/>
                  </a:lnTo>
                  <a:lnTo>
                    <a:pt x="157" y="2077"/>
                  </a:lnTo>
                  <a:lnTo>
                    <a:pt x="136" y="2053"/>
                  </a:lnTo>
                  <a:lnTo>
                    <a:pt x="120" y="2026"/>
                  </a:lnTo>
                  <a:lnTo>
                    <a:pt x="110" y="1996"/>
                  </a:lnTo>
                  <a:lnTo>
                    <a:pt x="104" y="1963"/>
                  </a:lnTo>
                  <a:lnTo>
                    <a:pt x="82" y="1306"/>
                  </a:lnTo>
                  <a:lnTo>
                    <a:pt x="63" y="1293"/>
                  </a:lnTo>
                  <a:lnTo>
                    <a:pt x="45" y="1277"/>
                  </a:lnTo>
                  <a:lnTo>
                    <a:pt x="27" y="1254"/>
                  </a:lnTo>
                  <a:lnTo>
                    <a:pt x="14" y="1228"/>
                  </a:lnTo>
                  <a:lnTo>
                    <a:pt x="4" y="1201"/>
                  </a:lnTo>
                  <a:lnTo>
                    <a:pt x="0" y="1172"/>
                  </a:lnTo>
                  <a:lnTo>
                    <a:pt x="0" y="1143"/>
                  </a:lnTo>
                  <a:lnTo>
                    <a:pt x="23" y="797"/>
                  </a:lnTo>
                  <a:lnTo>
                    <a:pt x="29" y="760"/>
                  </a:lnTo>
                  <a:lnTo>
                    <a:pt x="40" y="726"/>
                  </a:lnTo>
                  <a:lnTo>
                    <a:pt x="54" y="694"/>
                  </a:lnTo>
                  <a:lnTo>
                    <a:pt x="73" y="665"/>
                  </a:lnTo>
                  <a:lnTo>
                    <a:pt x="95" y="640"/>
                  </a:lnTo>
                  <a:lnTo>
                    <a:pt x="121" y="618"/>
                  </a:lnTo>
                  <a:lnTo>
                    <a:pt x="151" y="600"/>
                  </a:lnTo>
                  <a:lnTo>
                    <a:pt x="138" y="571"/>
                  </a:lnTo>
                  <a:lnTo>
                    <a:pt x="130" y="542"/>
                  </a:lnTo>
                  <a:lnTo>
                    <a:pt x="124" y="510"/>
                  </a:lnTo>
                  <a:lnTo>
                    <a:pt x="122" y="477"/>
                  </a:lnTo>
                  <a:lnTo>
                    <a:pt x="126" y="438"/>
                  </a:lnTo>
                  <a:lnTo>
                    <a:pt x="134" y="401"/>
                  </a:lnTo>
                  <a:lnTo>
                    <a:pt x="148" y="366"/>
                  </a:lnTo>
                  <a:lnTo>
                    <a:pt x="166" y="334"/>
                  </a:lnTo>
                  <a:lnTo>
                    <a:pt x="189" y="304"/>
                  </a:lnTo>
                  <a:lnTo>
                    <a:pt x="215" y="278"/>
                  </a:lnTo>
                  <a:lnTo>
                    <a:pt x="245" y="255"/>
                  </a:lnTo>
                  <a:lnTo>
                    <a:pt x="277" y="237"/>
                  </a:lnTo>
                  <a:lnTo>
                    <a:pt x="313" y="224"/>
                  </a:lnTo>
                  <a:lnTo>
                    <a:pt x="350" y="214"/>
                  </a:lnTo>
                  <a:lnTo>
                    <a:pt x="389" y="211"/>
                  </a:lnTo>
                  <a:lnTo>
                    <a:pt x="428" y="214"/>
                  </a:lnTo>
                  <a:lnTo>
                    <a:pt x="466" y="224"/>
                  </a:lnTo>
                  <a:lnTo>
                    <a:pt x="501" y="237"/>
                  </a:lnTo>
                  <a:lnTo>
                    <a:pt x="533" y="255"/>
                  </a:lnTo>
                  <a:lnTo>
                    <a:pt x="564" y="278"/>
                  </a:lnTo>
                  <a:lnTo>
                    <a:pt x="590" y="304"/>
                  </a:lnTo>
                  <a:lnTo>
                    <a:pt x="613" y="334"/>
                  </a:lnTo>
                  <a:lnTo>
                    <a:pt x="631" y="366"/>
                  </a:lnTo>
                  <a:lnTo>
                    <a:pt x="644" y="401"/>
                  </a:lnTo>
                  <a:lnTo>
                    <a:pt x="654" y="439"/>
                  </a:lnTo>
                  <a:lnTo>
                    <a:pt x="657" y="477"/>
                  </a:lnTo>
                  <a:lnTo>
                    <a:pt x="657" y="482"/>
                  </a:lnTo>
                  <a:lnTo>
                    <a:pt x="677" y="459"/>
                  </a:lnTo>
                  <a:lnTo>
                    <a:pt x="701" y="438"/>
                  </a:lnTo>
                  <a:lnTo>
                    <a:pt x="727" y="420"/>
                  </a:lnTo>
                  <a:lnTo>
                    <a:pt x="754" y="405"/>
                  </a:lnTo>
                  <a:lnTo>
                    <a:pt x="752" y="393"/>
                  </a:lnTo>
                  <a:lnTo>
                    <a:pt x="751" y="380"/>
                  </a:lnTo>
                  <a:lnTo>
                    <a:pt x="751" y="113"/>
                  </a:lnTo>
                  <a:lnTo>
                    <a:pt x="753" y="91"/>
                  </a:lnTo>
                  <a:lnTo>
                    <a:pt x="759" y="69"/>
                  </a:lnTo>
                  <a:lnTo>
                    <a:pt x="770" y="50"/>
                  </a:lnTo>
                  <a:lnTo>
                    <a:pt x="784" y="34"/>
                  </a:lnTo>
                  <a:lnTo>
                    <a:pt x="802" y="19"/>
                  </a:lnTo>
                  <a:lnTo>
                    <a:pt x="821" y="8"/>
                  </a:lnTo>
                  <a:lnTo>
                    <a:pt x="842" y="2"/>
                  </a:lnTo>
                  <a:lnTo>
                    <a:pt x="864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6972300" y="2184082"/>
              <a:ext cx="357188" cy="265113"/>
            </a:xfrm>
            <a:custGeom>
              <a:avLst/>
              <a:gdLst>
                <a:gd name="T0" fmla="*/ 868 w 1574"/>
                <a:gd name="T1" fmla="*/ 896 h 1167"/>
                <a:gd name="T2" fmla="*/ 907 w 1574"/>
                <a:gd name="T3" fmla="*/ 950 h 1167"/>
                <a:gd name="T4" fmla="*/ 843 w 1574"/>
                <a:gd name="T5" fmla="*/ 971 h 1167"/>
                <a:gd name="T6" fmla="*/ 843 w 1574"/>
                <a:gd name="T7" fmla="*/ 904 h 1167"/>
                <a:gd name="T8" fmla="*/ 787 w 1574"/>
                <a:gd name="T9" fmla="*/ 763 h 1167"/>
                <a:gd name="T10" fmla="*/ 767 w 1574"/>
                <a:gd name="T11" fmla="*/ 828 h 1167"/>
                <a:gd name="T12" fmla="*/ 712 w 1574"/>
                <a:gd name="T13" fmla="*/ 788 h 1167"/>
                <a:gd name="T14" fmla="*/ 1233 w 1574"/>
                <a:gd name="T15" fmla="*/ 330 h 1167"/>
                <a:gd name="T16" fmla="*/ 1272 w 1574"/>
                <a:gd name="T17" fmla="*/ 385 h 1167"/>
                <a:gd name="T18" fmla="*/ 1208 w 1574"/>
                <a:gd name="T19" fmla="*/ 405 h 1167"/>
                <a:gd name="T20" fmla="*/ 1208 w 1574"/>
                <a:gd name="T21" fmla="*/ 339 h 1167"/>
                <a:gd name="T22" fmla="*/ 1381 w 1574"/>
                <a:gd name="T23" fmla="*/ 213 h 1167"/>
                <a:gd name="T24" fmla="*/ 1361 w 1574"/>
                <a:gd name="T25" fmla="*/ 278 h 1167"/>
                <a:gd name="T26" fmla="*/ 1306 w 1574"/>
                <a:gd name="T27" fmla="*/ 237 h 1167"/>
                <a:gd name="T28" fmla="*/ 1049 w 1574"/>
                <a:gd name="T29" fmla="*/ 181 h 1167"/>
                <a:gd name="T30" fmla="*/ 1132 w 1574"/>
                <a:gd name="T31" fmla="*/ 265 h 1167"/>
                <a:gd name="T32" fmla="*/ 1049 w 1574"/>
                <a:gd name="T33" fmla="*/ 349 h 1167"/>
                <a:gd name="T34" fmla="*/ 964 w 1574"/>
                <a:gd name="T35" fmla="*/ 265 h 1167"/>
                <a:gd name="T36" fmla="*/ 1049 w 1574"/>
                <a:gd name="T37" fmla="*/ 181 h 1167"/>
                <a:gd name="T38" fmla="*/ 1505 w 1574"/>
                <a:gd name="T39" fmla="*/ 277 h 1167"/>
                <a:gd name="T40" fmla="*/ 248 w 1574"/>
                <a:gd name="T41" fmla="*/ 121 h 1167"/>
                <a:gd name="T42" fmla="*/ 305 w 1574"/>
                <a:gd name="T43" fmla="*/ 204 h 1167"/>
                <a:gd name="T44" fmla="*/ 476 w 1574"/>
                <a:gd name="T45" fmla="*/ 250 h 1167"/>
                <a:gd name="T46" fmla="*/ 568 w 1574"/>
                <a:gd name="T47" fmla="*/ 310 h 1167"/>
                <a:gd name="T48" fmla="*/ 654 w 1574"/>
                <a:gd name="T49" fmla="*/ 392 h 1167"/>
                <a:gd name="T50" fmla="*/ 733 w 1574"/>
                <a:gd name="T51" fmla="*/ 372 h 1167"/>
                <a:gd name="T52" fmla="*/ 766 w 1574"/>
                <a:gd name="T53" fmla="*/ 319 h 1167"/>
                <a:gd name="T54" fmla="*/ 829 w 1574"/>
                <a:gd name="T55" fmla="*/ 303 h 1167"/>
                <a:gd name="T56" fmla="*/ 856 w 1574"/>
                <a:gd name="T57" fmla="*/ 359 h 1167"/>
                <a:gd name="T58" fmla="*/ 889 w 1574"/>
                <a:gd name="T59" fmla="*/ 419 h 1167"/>
                <a:gd name="T60" fmla="*/ 906 w 1574"/>
                <a:gd name="T61" fmla="*/ 519 h 1167"/>
                <a:gd name="T62" fmla="*/ 936 w 1574"/>
                <a:gd name="T63" fmla="*/ 568 h 1167"/>
                <a:gd name="T64" fmla="*/ 1010 w 1574"/>
                <a:gd name="T65" fmla="*/ 554 h 1167"/>
                <a:gd name="T66" fmla="*/ 1091 w 1574"/>
                <a:gd name="T67" fmla="*/ 567 h 1167"/>
                <a:gd name="T68" fmla="*/ 1169 w 1574"/>
                <a:gd name="T69" fmla="*/ 616 h 1167"/>
                <a:gd name="T70" fmla="*/ 1267 w 1574"/>
                <a:gd name="T71" fmla="*/ 547 h 1167"/>
                <a:gd name="T72" fmla="*/ 1334 w 1574"/>
                <a:gd name="T73" fmla="*/ 655 h 1167"/>
                <a:gd name="T74" fmla="*/ 1234 w 1574"/>
                <a:gd name="T75" fmla="*/ 723 h 1167"/>
                <a:gd name="T76" fmla="*/ 1184 w 1574"/>
                <a:gd name="T77" fmla="*/ 743 h 1167"/>
                <a:gd name="T78" fmla="*/ 1108 w 1574"/>
                <a:gd name="T79" fmla="*/ 715 h 1167"/>
                <a:gd name="T80" fmla="*/ 1015 w 1574"/>
                <a:gd name="T81" fmla="*/ 784 h 1167"/>
                <a:gd name="T82" fmla="*/ 944 w 1574"/>
                <a:gd name="T83" fmla="*/ 816 h 1167"/>
                <a:gd name="T84" fmla="*/ 915 w 1574"/>
                <a:gd name="T85" fmla="*/ 768 h 1167"/>
                <a:gd name="T86" fmla="*/ 792 w 1574"/>
                <a:gd name="T87" fmla="*/ 589 h 1167"/>
                <a:gd name="T88" fmla="*/ 762 w 1574"/>
                <a:gd name="T89" fmla="*/ 526 h 1167"/>
                <a:gd name="T90" fmla="*/ 678 w 1574"/>
                <a:gd name="T91" fmla="*/ 498 h 1167"/>
                <a:gd name="T92" fmla="*/ 550 w 1574"/>
                <a:gd name="T93" fmla="*/ 460 h 1167"/>
                <a:gd name="T94" fmla="*/ 489 w 1574"/>
                <a:gd name="T95" fmla="*/ 375 h 1167"/>
                <a:gd name="T96" fmla="*/ 414 w 1574"/>
                <a:gd name="T97" fmla="*/ 430 h 1167"/>
                <a:gd name="T98" fmla="*/ 333 w 1574"/>
                <a:gd name="T99" fmla="*/ 513 h 1167"/>
                <a:gd name="T100" fmla="*/ 259 w 1574"/>
                <a:gd name="T101" fmla="*/ 460 h 1167"/>
                <a:gd name="T102" fmla="*/ 317 w 1574"/>
                <a:gd name="T103" fmla="*/ 427 h 1167"/>
                <a:gd name="T104" fmla="*/ 362 w 1574"/>
                <a:gd name="T105" fmla="*/ 361 h 1167"/>
                <a:gd name="T106" fmla="*/ 283 w 1574"/>
                <a:gd name="T107" fmla="*/ 294 h 1167"/>
                <a:gd name="T108" fmla="*/ 170 w 1574"/>
                <a:gd name="T109" fmla="*/ 237 h 1167"/>
                <a:gd name="T110" fmla="*/ 131 w 1574"/>
                <a:gd name="T111" fmla="*/ 140 h 1167"/>
                <a:gd name="T112" fmla="*/ 99 w 1574"/>
                <a:gd name="T113" fmla="*/ 99 h 1167"/>
                <a:gd name="T114" fmla="*/ 0 w 1574"/>
                <a:gd name="T115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4" h="1167">
                  <a:moveTo>
                    <a:pt x="318" y="1068"/>
                  </a:moveTo>
                  <a:lnTo>
                    <a:pt x="1193" y="1068"/>
                  </a:lnTo>
                  <a:lnTo>
                    <a:pt x="1185" y="1167"/>
                  </a:lnTo>
                  <a:lnTo>
                    <a:pt x="315" y="1167"/>
                  </a:lnTo>
                  <a:lnTo>
                    <a:pt x="318" y="1068"/>
                  </a:lnTo>
                  <a:close/>
                  <a:moveTo>
                    <a:pt x="868" y="896"/>
                  </a:moveTo>
                  <a:lnTo>
                    <a:pt x="881" y="898"/>
                  </a:lnTo>
                  <a:lnTo>
                    <a:pt x="893" y="904"/>
                  </a:lnTo>
                  <a:lnTo>
                    <a:pt x="901" y="912"/>
                  </a:lnTo>
                  <a:lnTo>
                    <a:pt x="907" y="924"/>
                  </a:lnTo>
                  <a:lnTo>
                    <a:pt x="910" y="937"/>
                  </a:lnTo>
                  <a:lnTo>
                    <a:pt x="907" y="950"/>
                  </a:lnTo>
                  <a:lnTo>
                    <a:pt x="901" y="962"/>
                  </a:lnTo>
                  <a:lnTo>
                    <a:pt x="893" y="971"/>
                  </a:lnTo>
                  <a:lnTo>
                    <a:pt x="881" y="977"/>
                  </a:lnTo>
                  <a:lnTo>
                    <a:pt x="868" y="979"/>
                  </a:lnTo>
                  <a:lnTo>
                    <a:pt x="855" y="977"/>
                  </a:lnTo>
                  <a:lnTo>
                    <a:pt x="843" y="971"/>
                  </a:lnTo>
                  <a:lnTo>
                    <a:pt x="835" y="962"/>
                  </a:lnTo>
                  <a:lnTo>
                    <a:pt x="828" y="950"/>
                  </a:lnTo>
                  <a:lnTo>
                    <a:pt x="826" y="937"/>
                  </a:lnTo>
                  <a:lnTo>
                    <a:pt x="828" y="924"/>
                  </a:lnTo>
                  <a:lnTo>
                    <a:pt x="835" y="912"/>
                  </a:lnTo>
                  <a:lnTo>
                    <a:pt x="843" y="904"/>
                  </a:lnTo>
                  <a:lnTo>
                    <a:pt x="855" y="898"/>
                  </a:lnTo>
                  <a:lnTo>
                    <a:pt x="868" y="896"/>
                  </a:lnTo>
                  <a:close/>
                  <a:moveTo>
                    <a:pt x="753" y="747"/>
                  </a:moveTo>
                  <a:lnTo>
                    <a:pt x="767" y="749"/>
                  </a:lnTo>
                  <a:lnTo>
                    <a:pt x="779" y="755"/>
                  </a:lnTo>
                  <a:lnTo>
                    <a:pt x="787" y="763"/>
                  </a:lnTo>
                  <a:lnTo>
                    <a:pt x="793" y="775"/>
                  </a:lnTo>
                  <a:lnTo>
                    <a:pt x="795" y="788"/>
                  </a:lnTo>
                  <a:lnTo>
                    <a:pt x="793" y="802"/>
                  </a:lnTo>
                  <a:lnTo>
                    <a:pt x="787" y="813"/>
                  </a:lnTo>
                  <a:lnTo>
                    <a:pt x="779" y="822"/>
                  </a:lnTo>
                  <a:lnTo>
                    <a:pt x="767" y="828"/>
                  </a:lnTo>
                  <a:lnTo>
                    <a:pt x="753" y="830"/>
                  </a:lnTo>
                  <a:lnTo>
                    <a:pt x="741" y="828"/>
                  </a:lnTo>
                  <a:lnTo>
                    <a:pt x="729" y="822"/>
                  </a:lnTo>
                  <a:lnTo>
                    <a:pt x="720" y="813"/>
                  </a:lnTo>
                  <a:lnTo>
                    <a:pt x="714" y="802"/>
                  </a:lnTo>
                  <a:lnTo>
                    <a:pt x="712" y="788"/>
                  </a:lnTo>
                  <a:lnTo>
                    <a:pt x="714" y="775"/>
                  </a:lnTo>
                  <a:lnTo>
                    <a:pt x="720" y="763"/>
                  </a:lnTo>
                  <a:lnTo>
                    <a:pt x="729" y="755"/>
                  </a:lnTo>
                  <a:lnTo>
                    <a:pt x="741" y="749"/>
                  </a:lnTo>
                  <a:lnTo>
                    <a:pt x="753" y="747"/>
                  </a:lnTo>
                  <a:close/>
                  <a:moveTo>
                    <a:pt x="1233" y="330"/>
                  </a:moveTo>
                  <a:lnTo>
                    <a:pt x="1247" y="332"/>
                  </a:lnTo>
                  <a:lnTo>
                    <a:pt x="1257" y="339"/>
                  </a:lnTo>
                  <a:lnTo>
                    <a:pt x="1267" y="347"/>
                  </a:lnTo>
                  <a:lnTo>
                    <a:pt x="1272" y="359"/>
                  </a:lnTo>
                  <a:lnTo>
                    <a:pt x="1274" y="372"/>
                  </a:lnTo>
                  <a:lnTo>
                    <a:pt x="1272" y="385"/>
                  </a:lnTo>
                  <a:lnTo>
                    <a:pt x="1267" y="397"/>
                  </a:lnTo>
                  <a:lnTo>
                    <a:pt x="1257" y="405"/>
                  </a:lnTo>
                  <a:lnTo>
                    <a:pt x="1247" y="412"/>
                  </a:lnTo>
                  <a:lnTo>
                    <a:pt x="1233" y="414"/>
                  </a:lnTo>
                  <a:lnTo>
                    <a:pt x="1220" y="412"/>
                  </a:lnTo>
                  <a:lnTo>
                    <a:pt x="1208" y="405"/>
                  </a:lnTo>
                  <a:lnTo>
                    <a:pt x="1200" y="397"/>
                  </a:lnTo>
                  <a:lnTo>
                    <a:pt x="1194" y="385"/>
                  </a:lnTo>
                  <a:lnTo>
                    <a:pt x="1192" y="372"/>
                  </a:lnTo>
                  <a:lnTo>
                    <a:pt x="1194" y="359"/>
                  </a:lnTo>
                  <a:lnTo>
                    <a:pt x="1200" y="347"/>
                  </a:lnTo>
                  <a:lnTo>
                    <a:pt x="1208" y="339"/>
                  </a:lnTo>
                  <a:lnTo>
                    <a:pt x="1220" y="332"/>
                  </a:lnTo>
                  <a:lnTo>
                    <a:pt x="1233" y="330"/>
                  </a:lnTo>
                  <a:close/>
                  <a:moveTo>
                    <a:pt x="1347" y="196"/>
                  </a:moveTo>
                  <a:lnTo>
                    <a:pt x="1361" y="198"/>
                  </a:lnTo>
                  <a:lnTo>
                    <a:pt x="1371" y="205"/>
                  </a:lnTo>
                  <a:lnTo>
                    <a:pt x="1381" y="213"/>
                  </a:lnTo>
                  <a:lnTo>
                    <a:pt x="1387" y="225"/>
                  </a:lnTo>
                  <a:lnTo>
                    <a:pt x="1389" y="237"/>
                  </a:lnTo>
                  <a:lnTo>
                    <a:pt x="1387" y="251"/>
                  </a:lnTo>
                  <a:lnTo>
                    <a:pt x="1381" y="263"/>
                  </a:lnTo>
                  <a:lnTo>
                    <a:pt x="1371" y="271"/>
                  </a:lnTo>
                  <a:lnTo>
                    <a:pt x="1361" y="278"/>
                  </a:lnTo>
                  <a:lnTo>
                    <a:pt x="1347" y="280"/>
                  </a:lnTo>
                  <a:lnTo>
                    <a:pt x="1334" y="278"/>
                  </a:lnTo>
                  <a:lnTo>
                    <a:pt x="1323" y="271"/>
                  </a:lnTo>
                  <a:lnTo>
                    <a:pt x="1314" y="263"/>
                  </a:lnTo>
                  <a:lnTo>
                    <a:pt x="1308" y="251"/>
                  </a:lnTo>
                  <a:lnTo>
                    <a:pt x="1306" y="237"/>
                  </a:lnTo>
                  <a:lnTo>
                    <a:pt x="1308" y="225"/>
                  </a:lnTo>
                  <a:lnTo>
                    <a:pt x="1314" y="213"/>
                  </a:lnTo>
                  <a:lnTo>
                    <a:pt x="1323" y="205"/>
                  </a:lnTo>
                  <a:lnTo>
                    <a:pt x="1334" y="198"/>
                  </a:lnTo>
                  <a:lnTo>
                    <a:pt x="1347" y="196"/>
                  </a:lnTo>
                  <a:close/>
                  <a:moveTo>
                    <a:pt x="1049" y="181"/>
                  </a:moveTo>
                  <a:lnTo>
                    <a:pt x="1071" y="185"/>
                  </a:lnTo>
                  <a:lnTo>
                    <a:pt x="1090" y="193"/>
                  </a:lnTo>
                  <a:lnTo>
                    <a:pt x="1107" y="206"/>
                  </a:lnTo>
                  <a:lnTo>
                    <a:pt x="1121" y="223"/>
                  </a:lnTo>
                  <a:lnTo>
                    <a:pt x="1129" y="243"/>
                  </a:lnTo>
                  <a:lnTo>
                    <a:pt x="1132" y="265"/>
                  </a:lnTo>
                  <a:lnTo>
                    <a:pt x="1129" y="287"/>
                  </a:lnTo>
                  <a:lnTo>
                    <a:pt x="1121" y="307"/>
                  </a:lnTo>
                  <a:lnTo>
                    <a:pt x="1107" y="324"/>
                  </a:lnTo>
                  <a:lnTo>
                    <a:pt x="1090" y="338"/>
                  </a:lnTo>
                  <a:lnTo>
                    <a:pt x="1071" y="346"/>
                  </a:lnTo>
                  <a:lnTo>
                    <a:pt x="1049" y="349"/>
                  </a:lnTo>
                  <a:lnTo>
                    <a:pt x="1026" y="346"/>
                  </a:lnTo>
                  <a:lnTo>
                    <a:pt x="1007" y="338"/>
                  </a:lnTo>
                  <a:lnTo>
                    <a:pt x="990" y="324"/>
                  </a:lnTo>
                  <a:lnTo>
                    <a:pt x="976" y="307"/>
                  </a:lnTo>
                  <a:lnTo>
                    <a:pt x="968" y="287"/>
                  </a:lnTo>
                  <a:lnTo>
                    <a:pt x="964" y="265"/>
                  </a:lnTo>
                  <a:lnTo>
                    <a:pt x="968" y="243"/>
                  </a:lnTo>
                  <a:lnTo>
                    <a:pt x="976" y="223"/>
                  </a:lnTo>
                  <a:lnTo>
                    <a:pt x="990" y="206"/>
                  </a:lnTo>
                  <a:lnTo>
                    <a:pt x="1007" y="193"/>
                  </a:lnTo>
                  <a:lnTo>
                    <a:pt x="1026" y="185"/>
                  </a:lnTo>
                  <a:lnTo>
                    <a:pt x="1049" y="181"/>
                  </a:lnTo>
                  <a:close/>
                  <a:moveTo>
                    <a:pt x="0" y="0"/>
                  </a:moveTo>
                  <a:lnTo>
                    <a:pt x="1574" y="0"/>
                  </a:lnTo>
                  <a:lnTo>
                    <a:pt x="1574" y="267"/>
                  </a:lnTo>
                  <a:lnTo>
                    <a:pt x="1572" y="267"/>
                  </a:lnTo>
                  <a:lnTo>
                    <a:pt x="1538" y="270"/>
                  </a:lnTo>
                  <a:lnTo>
                    <a:pt x="1505" y="277"/>
                  </a:lnTo>
                  <a:lnTo>
                    <a:pt x="1474" y="287"/>
                  </a:lnTo>
                  <a:lnTo>
                    <a:pt x="1474" y="266"/>
                  </a:lnTo>
                  <a:lnTo>
                    <a:pt x="1475" y="266"/>
                  </a:lnTo>
                  <a:lnTo>
                    <a:pt x="1475" y="99"/>
                  </a:lnTo>
                  <a:lnTo>
                    <a:pt x="239" y="99"/>
                  </a:lnTo>
                  <a:lnTo>
                    <a:pt x="248" y="121"/>
                  </a:lnTo>
                  <a:lnTo>
                    <a:pt x="255" y="141"/>
                  </a:lnTo>
                  <a:lnTo>
                    <a:pt x="261" y="159"/>
                  </a:lnTo>
                  <a:lnTo>
                    <a:pt x="267" y="173"/>
                  </a:lnTo>
                  <a:lnTo>
                    <a:pt x="276" y="186"/>
                  </a:lnTo>
                  <a:lnTo>
                    <a:pt x="287" y="195"/>
                  </a:lnTo>
                  <a:lnTo>
                    <a:pt x="305" y="204"/>
                  </a:lnTo>
                  <a:lnTo>
                    <a:pt x="345" y="216"/>
                  </a:lnTo>
                  <a:lnTo>
                    <a:pt x="387" y="227"/>
                  </a:lnTo>
                  <a:lnTo>
                    <a:pt x="425" y="237"/>
                  </a:lnTo>
                  <a:lnTo>
                    <a:pt x="445" y="242"/>
                  </a:lnTo>
                  <a:lnTo>
                    <a:pt x="462" y="246"/>
                  </a:lnTo>
                  <a:lnTo>
                    <a:pt x="476" y="250"/>
                  </a:lnTo>
                  <a:lnTo>
                    <a:pt x="492" y="255"/>
                  </a:lnTo>
                  <a:lnTo>
                    <a:pt x="508" y="262"/>
                  </a:lnTo>
                  <a:lnTo>
                    <a:pt x="524" y="269"/>
                  </a:lnTo>
                  <a:lnTo>
                    <a:pt x="540" y="280"/>
                  </a:lnTo>
                  <a:lnTo>
                    <a:pt x="554" y="292"/>
                  </a:lnTo>
                  <a:lnTo>
                    <a:pt x="568" y="310"/>
                  </a:lnTo>
                  <a:lnTo>
                    <a:pt x="582" y="331"/>
                  </a:lnTo>
                  <a:lnTo>
                    <a:pt x="595" y="348"/>
                  </a:lnTo>
                  <a:lnTo>
                    <a:pt x="606" y="361"/>
                  </a:lnTo>
                  <a:lnTo>
                    <a:pt x="619" y="372"/>
                  </a:lnTo>
                  <a:lnTo>
                    <a:pt x="634" y="381"/>
                  </a:lnTo>
                  <a:lnTo>
                    <a:pt x="654" y="392"/>
                  </a:lnTo>
                  <a:lnTo>
                    <a:pt x="673" y="398"/>
                  </a:lnTo>
                  <a:lnTo>
                    <a:pt x="690" y="400"/>
                  </a:lnTo>
                  <a:lnTo>
                    <a:pt x="700" y="399"/>
                  </a:lnTo>
                  <a:lnTo>
                    <a:pt x="711" y="396"/>
                  </a:lnTo>
                  <a:lnTo>
                    <a:pt x="724" y="384"/>
                  </a:lnTo>
                  <a:lnTo>
                    <a:pt x="733" y="372"/>
                  </a:lnTo>
                  <a:lnTo>
                    <a:pt x="741" y="355"/>
                  </a:lnTo>
                  <a:lnTo>
                    <a:pt x="746" y="342"/>
                  </a:lnTo>
                  <a:lnTo>
                    <a:pt x="751" y="331"/>
                  </a:lnTo>
                  <a:lnTo>
                    <a:pt x="757" y="324"/>
                  </a:lnTo>
                  <a:lnTo>
                    <a:pt x="762" y="322"/>
                  </a:lnTo>
                  <a:lnTo>
                    <a:pt x="766" y="319"/>
                  </a:lnTo>
                  <a:lnTo>
                    <a:pt x="775" y="311"/>
                  </a:lnTo>
                  <a:lnTo>
                    <a:pt x="785" y="304"/>
                  </a:lnTo>
                  <a:lnTo>
                    <a:pt x="797" y="299"/>
                  </a:lnTo>
                  <a:lnTo>
                    <a:pt x="809" y="298"/>
                  </a:lnTo>
                  <a:lnTo>
                    <a:pt x="820" y="299"/>
                  </a:lnTo>
                  <a:lnTo>
                    <a:pt x="829" y="303"/>
                  </a:lnTo>
                  <a:lnTo>
                    <a:pt x="839" y="311"/>
                  </a:lnTo>
                  <a:lnTo>
                    <a:pt x="845" y="321"/>
                  </a:lnTo>
                  <a:lnTo>
                    <a:pt x="850" y="331"/>
                  </a:lnTo>
                  <a:lnTo>
                    <a:pt x="853" y="343"/>
                  </a:lnTo>
                  <a:lnTo>
                    <a:pt x="855" y="354"/>
                  </a:lnTo>
                  <a:lnTo>
                    <a:pt x="856" y="359"/>
                  </a:lnTo>
                  <a:lnTo>
                    <a:pt x="857" y="363"/>
                  </a:lnTo>
                  <a:lnTo>
                    <a:pt x="858" y="366"/>
                  </a:lnTo>
                  <a:lnTo>
                    <a:pt x="859" y="369"/>
                  </a:lnTo>
                  <a:lnTo>
                    <a:pt x="865" y="380"/>
                  </a:lnTo>
                  <a:lnTo>
                    <a:pt x="878" y="399"/>
                  </a:lnTo>
                  <a:lnTo>
                    <a:pt x="889" y="419"/>
                  </a:lnTo>
                  <a:lnTo>
                    <a:pt x="900" y="438"/>
                  </a:lnTo>
                  <a:lnTo>
                    <a:pt x="907" y="457"/>
                  </a:lnTo>
                  <a:lnTo>
                    <a:pt x="913" y="474"/>
                  </a:lnTo>
                  <a:lnTo>
                    <a:pt x="914" y="491"/>
                  </a:lnTo>
                  <a:lnTo>
                    <a:pt x="911" y="506"/>
                  </a:lnTo>
                  <a:lnTo>
                    <a:pt x="906" y="519"/>
                  </a:lnTo>
                  <a:lnTo>
                    <a:pt x="905" y="532"/>
                  </a:lnTo>
                  <a:lnTo>
                    <a:pt x="907" y="544"/>
                  </a:lnTo>
                  <a:lnTo>
                    <a:pt x="912" y="554"/>
                  </a:lnTo>
                  <a:lnTo>
                    <a:pt x="921" y="567"/>
                  </a:lnTo>
                  <a:lnTo>
                    <a:pt x="935" y="567"/>
                  </a:lnTo>
                  <a:lnTo>
                    <a:pt x="936" y="568"/>
                  </a:lnTo>
                  <a:lnTo>
                    <a:pt x="938" y="568"/>
                  </a:lnTo>
                  <a:lnTo>
                    <a:pt x="940" y="568"/>
                  </a:lnTo>
                  <a:lnTo>
                    <a:pt x="957" y="566"/>
                  </a:lnTo>
                  <a:lnTo>
                    <a:pt x="972" y="563"/>
                  </a:lnTo>
                  <a:lnTo>
                    <a:pt x="986" y="560"/>
                  </a:lnTo>
                  <a:lnTo>
                    <a:pt x="1010" y="554"/>
                  </a:lnTo>
                  <a:lnTo>
                    <a:pt x="1032" y="550"/>
                  </a:lnTo>
                  <a:lnTo>
                    <a:pt x="1053" y="548"/>
                  </a:lnTo>
                  <a:lnTo>
                    <a:pt x="1066" y="550"/>
                  </a:lnTo>
                  <a:lnTo>
                    <a:pt x="1078" y="553"/>
                  </a:lnTo>
                  <a:lnTo>
                    <a:pt x="1085" y="559"/>
                  </a:lnTo>
                  <a:lnTo>
                    <a:pt x="1091" y="567"/>
                  </a:lnTo>
                  <a:lnTo>
                    <a:pt x="1102" y="589"/>
                  </a:lnTo>
                  <a:lnTo>
                    <a:pt x="1112" y="606"/>
                  </a:lnTo>
                  <a:lnTo>
                    <a:pt x="1122" y="619"/>
                  </a:lnTo>
                  <a:lnTo>
                    <a:pt x="1138" y="636"/>
                  </a:lnTo>
                  <a:lnTo>
                    <a:pt x="1158" y="623"/>
                  </a:lnTo>
                  <a:lnTo>
                    <a:pt x="1169" y="616"/>
                  </a:lnTo>
                  <a:lnTo>
                    <a:pt x="1182" y="606"/>
                  </a:lnTo>
                  <a:lnTo>
                    <a:pt x="1197" y="596"/>
                  </a:lnTo>
                  <a:lnTo>
                    <a:pt x="1215" y="581"/>
                  </a:lnTo>
                  <a:lnTo>
                    <a:pt x="1233" y="568"/>
                  </a:lnTo>
                  <a:lnTo>
                    <a:pt x="1250" y="556"/>
                  </a:lnTo>
                  <a:lnTo>
                    <a:pt x="1267" y="547"/>
                  </a:lnTo>
                  <a:lnTo>
                    <a:pt x="1282" y="542"/>
                  </a:lnTo>
                  <a:lnTo>
                    <a:pt x="1294" y="540"/>
                  </a:lnTo>
                  <a:lnTo>
                    <a:pt x="1306" y="538"/>
                  </a:lnTo>
                  <a:lnTo>
                    <a:pt x="1310" y="580"/>
                  </a:lnTo>
                  <a:lnTo>
                    <a:pt x="1319" y="619"/>
                  </a:lnTo>
                  <a:lnTo>
                    <a:pt x="1334" y="655"/>
                  </a:lnTo>
                  <a:lnTo>
                    <a:pt x="1311" y="667"/>
                  </a:lnTo>
                  <a:lnTo>
                    <a:pt x="1289" y="682"/>
                  </a:lnTo>
                  <a:lnTo>
                    <a:pt x="1273" y="693"/>
                  </a:lnTo>
                  <a:lnTo>
                    <a:pt x="1259" y="704"/>
                  </a:lnTo>
                  <a:lnTo>
                    <a:pt x="1245" y="714"/>
                  </a:lnTo>
                  <a:lnTo>
                    <a:pt x="1234" y="723"/>
                  </a:lnTo>
                  <a:lnTo>
                    <a:pt x="1225" y="731"/>
                  </a:lnTo>
                  <a:lnTo>
                    <a:pt x="1219" y="736"/>
                  </a:lnTo>
                  <a:lnTo>
                    <a:pt x="1216" y="738"/>
                  </a:lnTo>
                  <a:lnTo>
                    <a:pt x="1204" y="743"/>
                  </a:lnTo>
                  <a:lnTo>
                    <a:pt x="1194" y="746"/>
                  </a:lnTo>
                  <a:lnTo>
                    <a:pt x="1184" y="743"/>
                  </a:lnTo>
                  <a:lnTo>
                    <a:pt x="1177" y="737"/>
                  </a:lnTo>
                  <a:lnTo>
                    <a:pt x="1166" y="728"/>
                  </a:lnTo>
                  <a:lnTo>
                    <a:pt x="1158" y="719"/>
                  </a:lnTo>
                  <a:lnTo>
                    <a:pt x="1148" y="715"/>
                  </a:lnTo>
                  <a:lnTo>
                    <a:pt x="1138" y="714"/>
                  </a:lnTo>
                  <a:lnTo>
                    <a:pt x="1108" y="715"/>
                  </a:lnTo>
                  <a:lnTo>
                    <a:pt x="1084" y="719"/>
                  </a:lnTo>
                  <a:lnTo>
                    <a:pt x="1064" y="728"/>
                  </a:lnTo>
                  <a:lnTo>
                    <a:pt x="1048" y="738"/>
                  </a:lnTo>
                  <a:lnTo>
                    <a:pt x="1036" y="751"/>
                  </a:lnTo>
                  <a:lnTo>
                    <a:pt x="1027" y="768"/>
                  </a:lnTo>
                  <a:lnTo>
                    <a:pt x="1015" y="784"/>
                  </a:lnTo>
                  <a:lnTo>
                    <a:pt x="1004" y="798"/>
                  </a:lnTo>
                  <a:lnTo>
                    <a:pt x="990" y="810"/>
                  </a:lnTo>
                  <a:lnTo>
                    <a:pt x="976" y="818"/>
                  </a:lnTo>
                  <a:lnTo>
                    <a:pt x="961" y="822"/>
                  </a:lnTo>
                  <a:lnTo>
                    <a:pt x="953" y="819"/>
                  </a:lnTo>
                  <a:lnTo>
                    <a:pt x="944" y="816"/>
                  </a:lnTo>
                  <a:lnTo>
                    <a:pt x="932" y="809"/>
                  </a:lnTo>
                  <a:lnTo>
                    <a:pt x="923" y="799"/>
                  </a:lnTo>
                  <a:lnTo>
                    <a:pt x="919" y="791"/>
                  </a:lnTo>
                  <a:lnTo>
                    <a:pt x="916" y="784"/>
                  </a:lnTo>
                  <a:lnTo>
                    <a:pt x="915" y="775"/>
                  </a:lnTo>
                  <a:lnTo>
                    <a:pt x="915" y="768"/>
                  </a:lnTo>
                  <a:lnTo>
                    <a:pt x="922" y="700"/>
                  </a:lnTo>
                  <a:lnTo>
                    <a:pt x="843" y="646"/>
                  </a:lnTo>
                  <a:lnTo>
                    <a:pt x="822" y="621"/>
                  </a:lnTo>
                  <a:lnTo>
                    <a:pt x="813" y="611"/>
                  </a:lnTo>
                  <a:lnTo>
                    <a:pt x="805" y="603"/>
                  </a:lnTo>
                  <a:lnTo>
                    <a:pt x="792" y="589"/>
                  </a:lnTo>
                  <a:lnTo>
                    <a:pt x="781" y="575"/>
                  </a:lnTo>
                  <a:lnTo>
                    <a:pt x="772" y="561"/>
                  </a:lnTo>
                  <a:lnTo>
                    <a:pt x="769" y="544"/>
                  </a:lnTo>
                  <a:lnTo>
                    <a:pt x="769" y="542"/>
                  </a:lnTo>
                  <a:lnTo>
                    <a:pt x="768" y="537"/>
                  </a:lnTo>
                  <a:lnTo>
                    <a:pt x="762" y="526"/>
                  </a:lnTo>
                  <a:lnTo>
                    <a:pt x="753" y="516"/>
                  </a:lnTo>
                  <a:lnTo>
                    <a:pt x="743" y="509"/>
                  </a:lnTo>
                  <a:lnTo>
                    <a:pt x="732" y="504"/>
                  </a:lnTo>
                  <a:lnTo>
                    <a:pt x="722" y="500"/>
                  </a:lnTo>
                  <a:lnTo>
                    <a:pt x="713" y="500"/>
                  </a:lnTo>
                  <a:lnTo>
                    <a:pt x="678" y="498"/>
                  </a:lnTo>
                  <a:lnTo>
                    <a:pt x="643" y="494"/>
                  </a:lnTo>
                  <a:lnTo>
                    <a:pt x="611" y="487"/>
                  </a:lnTo>
                  <a:lnTo>
                    <a:pt x="586" y="475"/>
                  </a:lnTo>
                  <a:lnTo>
                    <a:pt x="561" y="468"/>
                  </a:lnTo>
                  <a:lnTo>
                    <a:pt x="556" y="463"/>
                  </a:lnTo>
                  <a:lnTo>
                    <a:pt x="550" y="460"/>
                  </a:lnTo>
                  <a:lnTo>
                    <a:pt x="546" y="456"/>
                  </a:lnTo>
                  <a:lnTo>
                    <a:pt x="532" y="435"/>
                  </a:lnTo>
                  <a:lnTo>
                    <a:pt x="522" y="417"/>
                  </a:lnTo>
                  <a:lnTo>
                    <a:pt x="512" y="402"/>
                  </a:lnTo>
                  <a:lnTo>
                    <a:pt x="503" y="388"/>
                  </a:lnTo>
                  <a:lnTo>
                    <a:pt x="489" y="375"/>
                  </a:lnTo>
                  <a:lnTo>
                    <a:pt x="466" y="357"/>
                  </a:lnTo>
                  <a:lnTo>
                    <a:pt x="448" y="381"/>
                  </a:lnTo>
                  <a:lnTo>
                    <a:pt x="441" y="392"/>
                  </a:lnTo>
                  <a:lnTo>
                    <a:pt x="433" y="403"/>
                  </a:lnTo>
                  <a:lnTo>
                    <a:pt x="425" y="415"/>
                  </a:lnTo>
                  <a:lnTo>
                    <a:pt x="414" y="430"/>
                  </a:lnTo>
                  <a:lnTo>
                    <a:pt x="402" y="444"/>
                  </a:lnTo>
                  <a:lnTo>
                    <a:pt x="391" y="459"/>
                  </a:lnTo>
                  <a:lnTo>
                    <a:pt x="381" y="471"/>
                  </a:lnTo>
                  <a:lnTo>
                    <a:pt x="364" y="490"/>
                  </a:lnTo>
                  <a:lnTo>
                    <a:pt x="349" y="504"/>
                  </a:lnTo>
                  <a:lnTo>
                    <a:pt x="333" y="513"/>
                  </a:lnTo>
                  <a:lnTo>
                    <a:pt x="318" y="519"/>
                  </a:lnTo>
                  <a:lnTo>
                    <a:pt x="302" y="522"/>
                  </a:lnTo>
                  <a:lnTo>
                    <a:pt x="286" y="523"/>
                  </a:lnTo>
                  <a:lnTo>
                    <a:pt x="268" y="521"/>
                  </a:lnTo>
                  <a:lnTo>
                    <a:pt x="265" y="490"/>
                  </a:lnTo>
                  <a:lnTo>
                    <a:pt x="259" y="460"/>
                  </a:lnTo>
                  <a:lnTo>
                    <a:pt x="249" y="432"/>
                  </a:lnTo>
                  <a:lnTo>
                    <a:pt x="263" y="437"/>
                  </a:lnTo>
                  <a:lnTo>
                    <a:pt x="275" y="440"/>
                  </a:lnTo>
                  <a:lnTo>
                    <a:pt x="283" y="441"/>
                  </a:lnTo>
                  <a:lnTo>
                    <a:pt x="302" y="436"/>
                  </a:lnTo>
                  <a:lnTo>
                    <a:pt x="317" y="427"/>
                  </a:lnTo>
                  <a:lnTo>
                    <a:pt x="330" y="416"/>
                  </a:lnTo>
                  <a:lnTo>
                    <a:pt x="340" y="404"/>
                  </a:lnTo>
                  <a:lnTo>
                    <a:pt x="348" y="392"/>
                  </a:lnTo>
                  <a:lnTo>
                    <a:pt x="354" y="380"/>
                  </a:lnTo>
                  <a:lnTo>
                    <a:pt x="359" y="369"/>
                  </a:lnTo>
                  <a:lnTo>
                    <a:pt x="362" y="361"/>
                  </a:lnTo>
                  <a:lnTo>
                    <a:pt x="382" y="306"/>
                  </a:lnTo>
                  <a:lnTo>
                    <a:pt x="335" y="303"/>
                  </a:lnTo>
                  <a:lnTo>
                    <a:pt x="327" y="302"/>
                  </a:lnTo>
                  <a:lnTo>
                    <a:pt x="317" y="301"/>
                  </a:lnTo>
                  <a:lnTo>
                    <a:pt x="301" y="298"/>
                  </a:lnTo>
                  <a:lnTo>
                    <a:pt x="283" y="294"/>
                  </a:lnTo>
                  <a:lnTo>
                    <a:pt x="263" y="289"/>
                  </a:lnTo>
                  <a:lnTo>
                    <a:pt x="243" y="283"/>
                  </a:lnTo>
                  <a:lnTo>
                    <a:pt x="222" y="274"/>
                  </a:lnTo>
                  <a:lnTo>
                    <a:pt x="203" y="264"/>
                  </a:lnTo>
                  <a:lnTo>
                    <a:pt x="185" y="252"/>
                  </a:lnTo>
                  <a:lnTo>
                    <a:pt x="170" y="237"/>
                  </a:lnTo>
                  <a:lnTo>
                    <a:pt x="160" y="219"/>
                  </a:lnTo>
                  <a:lnTo>
                    <a:pt x="151" y="196"/>
                  </a:lnTo>
                  <a:lnTo>
                    <a:pt x="145" y="176"/>
                  </a:lnTo>
                  <a:lnTo>
                    <a:pt x="139" y="158"/>
                  </a:lnTo>
                  <a:lnTo>
                    <a:pt x="136" y="150"/>
                  </a:lnTo>
                  <a:lnTo>
                    <a:pt x="131" y="140"/>
                  </a:lnTo>
                  <a:lnTo>
                    <a:pt x="125" y="131"/>
                  </a:lnTo>
                  <a:lnTo>
                    <a:pt x="117" y="121"/>
                  </a:lnTo>
                  <a:lnTo>
                    <a:pt x="111" y="112"/>
                  </a:lnTo>
                  <a:lnTo>
                    <a:pt x="105" y="105"/>
                  </a:lnTo>
                  <a:lnTo>
                    <a:pt x="100" y="100"/>
                  </a:lnTo>
                  <a:lnTo>
                    <a:pt x="99" y="99"/>
                  </a:lnTo>
                  <a:lnTo>
                    <a:pt x="99" y="287"/>
                  </a:lnTo>
                  <a:lnTo>
                    <a:pt x="68" y="277"/>
                  </a:lnTo>
                  <a:lnTo>
                    <a:pt x="35" y="269"/>
                  </a:lnTo>
                  <a:lnTo>
                    <a:pt x="0" y="267"/>
                  </a:lnTo>
                  <a:lnTo>
                    <a:pt x="0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6800850" y="2233295"/>
              <a:ext cx="590550" cy="420688"/>
            </a:xfrm>
            <a:custGeom>
              <a:avLst/>
              <a:gdLst>
                <a:gd name="T0" fmla="*/ 2450 w 2604"/>
                <a:gd name="T1" fmla="*/ 528 h 1855"/>
                <a:gd name="T2" fmla="*/ 2547 w 2604"/>
                <a:gd name="T3" fmla="*/ 570 h 1855"/>
                <a:gd name="T4" fmla="*/ 2603 w 2604"/>
                <a:gd name="T5" fmla="*/ 1011 h 1855"/>
                <a:gd name="T6" fmla="*/ 2524 w 2604"/>
                <a:gd name="T7" fmla="*/ 1068 h 1855"/>
                <a:gd name="T8" fmla="*/ 2442 w 2604"/>
                <a:gd name="T9" fmla="*/ 1855 h 1855"/>
                <a:gd name="T10" fmla="*/ 2351 w 2604"/>
                <a:gd name="T11" fmla="*/ 1799 h 1855"/>
                <a:gd name="T12" fmla="*/ 2278 w 2604"/>
                <a:gd name="T13" fmla="*/ 1844 h 1855"/>
                <a:gd name="T14" fmla="*/ 2165 w 2604"/>
                <a:gd name="T15" fmla="*/ 1834 h 1855"/>
                <a:gd name="T16" fmla="*/ 2072 w 2604"/>
                <a:gd name="T17" fmla="*/ 1051 h 1855"/>
                <a:gd name="T18" fmla="*/ 2077 w 2604"/>
                <a:gd name="T19" fmla="*/ 625 h 1855"/>
                <a:gd name="T20" fmla="*/ 2149 w 2604"/>
                <a:gd name="T21" fmla="*/ 540 h 1855"/>
                <a:gd name="T22" fmla="*/ 2283 w 2604"/>
                <a:gd name="T23" fmla="*/ 523 h 1855"/>
                <a:gd name="T24" fmla="*/ 1317 w 2604"/>
                <a:gd name="T25" fmla="*/ 380 h 1855"/>
                <a:gd name="T26" fmla="*/ 1341 w 2604"/>
                <a:gd name="T27" fmla="*/ 468 h 1855"/>
                <a:gd name="T28" fmla="*/ 1216 w 2604"/>
                <a:gd name="T29" fmla="*/ 573 h 1855"/>
                <a:gd name="T30" fmla="*/ 1087 w 2604"/>
                <a:gd name="T31" fmla="*/ 640 h 1855"/>
                <a:gd name="T32" fmla="*/ 963 w 2604"/>
                <a:gd name="T33" fmla="*/ 675 h 1855"/>
                <a:gd name="T34" fmla="*/ 954 w 2604"/>
                <a:gd name="T35" fmla="*/ 958 h 1855"/>
                <a:gd name="T36" fmla="*/ 951 w 2604"/>
                <a:gd name="T37" fmla="*/ 1067 h 1855"/>
                <a:gd name="T38" fmla="*/ 948 w 2604"/>
                <a:gd name="T39" fmla="*/ 1120 h 1855"/>
                <a:gd name="T40" fmla="*/ 902 w 2604"/>
                <a:gd name="T41" fmla="*/ 1845 h 1855"/>
                <a:gd name="T42" fmla="*/ 790 w 2604"/>
                <a:gd name="T43" fmla="*/ 1832 h 1855"/>
                <a:gd name="T44" fmla="*/ 726 w 2604"/>
                <a:gd name="T45" fmla="*/ 1817 h 1855"/>
                <a:gd name="T46" fmla="*/ 620 w 2604"/>
                <a:gd name="T47" fmla="*/ 1853 h 1855"/>
                <a:gd name="T48" fmla="*/ 533 w 2604"/>
                <a:gd name="T49" fmla="*/ 1066 h 1855"/>
                <a:gd name="T50" fmla="*/ 476 w 2604"/>
                <a:gd name="T51" fmla="*/ 995 h 1855"/>
                <a:gd name="T52" fmla="*/ 546 w 2604"/>
                <a:gd name="T53" fmla="*/ 558 h 1855"/>
                <a:gd name="T54" fmla="*/ 652 w 2604"/>
                <a:gd name="T55" fmla="*/ 526 h 1855"/>
                <a:gd name="T56" fmla="*/ 864 w 2604"/>
                <a:gd name="T57" fmla="*/ 526 h 1855"/>
                <a:gd name="T58" fmla="*/ 1149 w 2604"/>
                <a:gd name="T59" fmla="*/ 446 h 1855"/>
                <a:gd name="T60" fmla="*/ 297 w 2604"/>
                <a:gd name="T61" fmla="*/ 354 h 1855"/>
                <a:gd name="T62" fmla="*/ 445 w 2604"/>
                <a:gd name="T63" fmla="*/ 368 h 1855"/>
                <a:gd name="T64" fmla="*/ 486 w 2604"/>
                <a:gd name="T65" fmla="*/ 463 h 1855"/>
                <a:gd name="T66" fmla="*/ 388 w 2604"/>
                <a:gd name="T67" fmla="*/ 642 h 1855"/>
                <a:gd name="T68" fmla="*/ 411 w 2604"/>
                <a:gd name="T69" fmla="*/ 1122 h 1855"/>
                <a:gd name="T70" fmla="*/ 438 w 2604"/>
                <a:gd name="T71" fmla="*/ 1665 h 1855"/>
                <a:gd name="T72" fmla="*/ 325 w 2604"/>
                <a:gd name="T73" fmla="*/ 1675 h 1855"/>
                <a:gd name="T74" fmla="*/ 252 w 2604"/>
                <a:gd name="T75" fmla="*/ 1630 h 1855"/>
                <a:gd name="T76" fmla="*/ 162 w 2604"/>
                <a:gd name="T77" fmla="*/ 1687 h 1855"/>
                <a:gd name="T78" fmla="*/ 79 w 2604"/>
                <a:gd name="T79" fmla="*/ 899 h 1855"/>
                <a:gd name="T80" fmla="*/ 0 w 2604"/>
                <a:gd name="T81" fmla="*/ 843 h 1855"/>
                <a:gd name="T82" fmla="*/ 57 w 2604"/>
                <a:gd name="T83" fmla="*/ 402 h 1855"/>
                <a:gd name="T84" fmla="*/ 153 w 2604"/>
                <a:gd name="T85" fmla="*/ 359 h 1855"/>
                <a:gd name="T86" fmla="*/ 2326 w 2604"/>
                <a:gd name="T87" fmla="*/ 169 h 1855"/>
                <a:gd name="T88" fmla="*/ 2469 w 2604"/>
                <a:gd name="T89" fmla="*/ 263 h 1855"/>
                <a:gd name="T90" fmla="*/ 2436 w 2604"/>
                <a:gd name="T91" fmla="*/ 434 h 1855"/>
                <a:gd name="T92" fmla="*/ 2266 w 2604"/>
                <a:gd name="T93" fmla="*/ 468 h 1855"/>
                <a:gd name="T94" fmla="*/ 2172 w 2604"/>
                <a:gd name="T95" fmla="*/ 323 h 1855"/>
                <a:gd name="T96" fmla="*/ 2266 w 2604"/>
                <a:gd name="T97" fmla="*/ 181 h 1855"/>
                <a:gd name="T98" fmla="*/ 840 w 2604"/>
                <a:gd name="T99" fmla="*/ 195 h 1855"/>
                <a:gd name="T100" fmla="*/ 905 w 2604"/>
                <a:gd name="T101" fmla="*/ 355 h 1855"/>
                <a:gd name="T102" fmla="*/ 785 w 2604"/>
                <a:gd name="T103" fmla="*/ 477 h 1855"/>
                <a:gd name="T104" fmla="*/ 625 w 2604"/>
                <a:gd name="T105" fmla="*/ 411 h 1855"/>
                <a:gd name="T106" fmla="*/ 626 w 2604"/>
                <a:gd name="T107" fmla="*/ 237 h 1855"/>
                <a:gd name="T108" fmla="*/ 278 w 2604"/>
                <a:gd name="T109" fmla="*/ 0 h 1855"/>
                <a:gd name="T110" fmla="*/ 419 w 2604"/>
                <a:gd name="T111" fmla="*/ 94 h 1855"/>
                <a:gd name="T112" fmla="*/ 388 w 2604"/>
                <a:gd name="T113" fmla="*/ 265 h 1855"/>
                <a:gd name="T114" fmla="*/ 216 w 2604"/>
                <a:gd name="T115" fmla="*/ 299 h 1855"/>
                <a:gd name="T116" fmla="*/ 122 w 2604"/>
                <a:gd name="T117" fmla="*/ 154 h 1855"/>
                <a:gd name="T118" fmla="*/ 217 w 2604"/>
                <a:gd name="T119" fmla="*/ 13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04" h="1855">
                  <a:moveTo>
                    <a:pt x="2326" y="522"/>
                  </a:moveTo>
                  <a:lnTo>
                    <a:pt x="2345" y="522"/>
                  </a:lnTo>
                  <a:lnTo>
                    <a:pt x="2369" y="523"/>
                  </a:lnTo>
                  <a:lnTo>
                    <a:pt x="2396" y="524"/>
                  </a:lnTo>
                  <a:lnTo>
                    <a:pt x="2423" y="525"/>
                  </a:lnTo>
                  <a:lnTo>
                    <a:pt x="2450" y="528"/>
                  </a:lnTo>
                  <a:lnTo>
                    <a:pt x="2474" y="531"/>
                  </a:lnTo>
                  <a:lnTo>
                    <a:pt x="2489" y="535"/>
                  </a:lnTo>
                  <a:lnTo>
                    <a:pt x="2503" y="540"/>
                  </a:lnTo>
                  <a:lnTo>
                    <a:pt x="2519" y="548"/>
                  </a:lnTo>
                  <a:lnTo>
                    <a:pt x="2533" y="558"/>
                  </a:lnTo>
                  <a:lnTo>
                    <a:pt x="2547" y="570"/>
                  </a:lnTo>
                  <a:lnTo>
                    <a:pt x="2558" y="586"/>
                  </a:lnTo>
                  <a:lnTo>
                    <a:pt x="2569" y="604"/>
                  </a:lnTo>
                  <a:lnTo>
                    <a:pt x="2575" y="625"/>
                  </a:lnTo>
                  <a:lnTo>
                    <a:pt x="2580" y="650"/>
                  </a:lnTo>
                  <a:lnTo>
                    <a:pt x="2604" y="995"/>
                  </a:lnTo>
                  <a:lnTo>
                    <a:pt x="2603" y="1011"/>
                  </a:lnTo>
                  <a:lnTo>
                    <a:pt x="2600" y="1027"/>
                  </a:lnTo>
                  <a:lnTo>
                    <a:pt x="2591" y="1041"/>
                  </a:lnTo>
                  <a:lnTo>
                    <a:pt x="2580" y="1052"/>
                  </a:lnTo>
                  <a:lnTo>
                    <a:pt x="2565" y="1061"/>
                  </a:lnTo>
                  <a:lnTo>
                    <a:pt x="2547" y="1066"/>
                  </a:lnTo>
                  <a:lnTo>
                    <a:pt x="2524" y="1068"/>
                  </a:lnTo>
                  <a:lnTo>
                    <a:pt x="2498" y="1802"/>
                  </a:lnTo>
                  <a:lnTo>
                    <a:pt x="2495" y="1819"/>
                  </a:lnTo>
                  <a:lnTo>
                    <a:pt x="2487" y="1834"/>
                  </a:lnTo>
                  <a:lnTo>
                    <a:pt x="2475" y="1845"/>
                  </a:lnTo>
                  <a:lnTo>
                    <a:pt x="2460" y="1853"/>
                  </a:lnTo>
                  <a:lnTo>
                    <a:pt x="2442" y="1855"/>
                  </a:lnTo>
                  <a:lnTo>
                    <a:pt x="2407" y="1855"/>
                  </a:lnTo>
                  <a:lnTo>
                    <a:pt x="2389" y="1853"/>
                  </a:lnTo>
                  <a:lnTo>
                    <a:pt x="2374" y="1844"/>
                  </a:lnTo>
                  <a:lnTo>
                    <a:pt x="2362" y="1832"/>
                  </a:lnTo>
                  <a:lnTo>
                    <a:pt x="2353" y="1817"/>
                  </a:lnTo>
                  <a:lnTo>
                    <a:pt x="2351" y="1799"/>
                  </a:lnTo>
                  <a:lnTo>
                    <a:pt x="2351" y="1237"/>
                  </a:lnTo>
                  <a:lnTo>
                    <a:pt x="2301" y="1237"/>
                  </a:lnTo>
                  <a:lnTo>
                    <a:pt x="2301" y="1799"/>
                  </a:lnTo>
                  <a:lnTo>
                    <a:pt x="2299" y="1817"/>
                  </a:lnTo>
                  <a:lnTo>
                    <a:pt x="2290" y="1832"/>
                  </a:lnTo>
                  <a:lnTo>
                    <a:pt x="2278" y="1844"/>
                  </a:lnTo>
                  <a:lnTo>
                    <a:pt x="2263" y="1853"/>
                  </a:lnTo>
                  <a:lnTo>
                    <a:pt x="2245" y="1855"/>
                  </a:lnTo>
                  <a:lnTo>
                    <a:pt x="2210" y="1855"/>
                  </a:lnTo>
                  <a:lnTo>
                    <a:pt x="2193" y="1853"/>
                  </a:lnTo>
                  <a:lnTo>
                    <a:pt x="2177" y="1845"/>
                  </a:lnTo>
                  <a:lnTo>
                    <a:pt x="2165" y="1834"/>
                  </a:lnTo>
                  <a:lnTo>
                    <a:pt x="2157" y="1819"/>
                  </a:lnTo>
                  <a:lnTo>
                    <a:pt x="2154" y="1802"/>
                  </a:lnTo>
                  <a:lnTo>
                    <a:pt x="2128" y="1068"/>
                  </a:lnTo>
                  <a:lnTo>
                    <a:pt x="2105" y="1066"/>
                  </a:lnTo>
                  <a:lnTo>
                    <a:pt x="2087" y="1061"/>
                  </a:lnTo>
                  <a:lnTo>
                    <a:pt x="2072" y="1051"/>
                  </a:lnTo>
                  <a:lnTo>
                    <a:pt x="2061" y="1039"/>
                  </a:lnTo>
                  <a:lnTo>
                    <a:pt x="2053" y="1027"/>
                  </a:lnTo>
                  <a:lnTo>
                    <a:pt x="2049" y="1011"/>
                  </a:lnTo>
                  <a:lnTo>
                    <a:pt x="2048" y="995"/>
                  </a:lnTo>
                  <a:lnTo>
                    <a:pt x="2072" y="650"/>
                  </a:lnTo>
                  <a:lnTo>
                    <a:pt x="2077" y="625"/>
                  </a:lnTo>
                  <a:lnTo>
                    <a:pt x="2083" y="604"/>
                  </a:lnTo>
                  <a:lnTo>
                    <a:pt x="2094" y="586"/>
                  </a:lnTo>
                  <a:lnTo>
                    <a:pt x="2105" y="570"/>
                  </a:lnTo>
                  <a:lnTo>
                    <a:pt x="2119" y="558"/>
                  </a:lnTo>
                  <a:lnTo>
                    <a:pt x="2134" y="548"/>
                  </a:lnTo>
                  <a:lnTo>
                    <a:pt x="2149" y="540"/>
                  </a:lnTo>
                  <a:lnTo>
                    <a:pt x="2163" y="535"/>
                  </a:lnTo>
                  <a:lnTo>
                    <a:pt x="2178" y="531"/>
                  </a:lnTo>
                  <a:lnTo>
                    <a:pt x="2202" y="528"/>
                  </a:lnTo>
                  <a:lnTo>
                    <a:pt x="2229" y="525"/>
                  </a:lnTo>
                  <a:lnTo>
                    <a:pt x="2256" y="524"/>
                  </a:lnTo>
                  <a:lnTo>
                    <a:pt x="2283" y="523"/>
                  </a:lnTo>
                  <a:lnTo>
                    <a:pt x="2307" y="522"/>
                  </a:lnTo>
                  <a:lnTo>
                    <a:pt x="2326" y="522"/>
                  </a:lnTo>
                  <a:close/>
                  <a:moveTo>
                    <a:pt x="1276" y="366"/>
                  </a:moveTo>
                  <a:lnTo>
                    <a:pt x="1291" y="367"/>
                  </a:lnTo>
                  <a:lnTo>
                    <a:pt x="1304" y="372"/>
                  </a:lnTo>
                  <a:lnTo>
                    <a:pt x="1317" y="380"/>
                  </a:lnTo>
                  <a:lnTo>
                    <a:pt x="1334" y="396"/>
                  </a:lnTo>
                  <a:lnTo>
                    <a:pt x="1344" y="409"/>
                  </a:lnTo>
                  <a:lnTo>
                    <a:pt x="1349" y="423"/>
                  </a:lnTo>
                  <a:lnTo>
                    <a:pt x="1351" y="438"/>
                  </a:lnTo>
                  <a:lnTo>
                    <a:pt x="1349" y="454"/>
                  </a:lnTo>
                  <a:lnTo>
                    <a:pt x="1341" y="468"/>
                  </a:lnTo>
                  <a:lnTo>
                    <a:pt x="1331" y="480"/>
                  </a:lnTo>
                  <a:lnTo>
                    <a:pt x="1310" y="498"/>
                  </a:lnTo>
                  <a:lnTo>
                    <a:pt x="1288" y="517"/>
                  </a:lnTo>
                  <a:lnTo>
                    <a:pt x="1263" y="536"/>
                  </a:lnTo>
                  <a:lnTo>
                    <a:pt x="1239" y="555"/>
                  </a:lnTo>
                  <a:lnTo>
                    <a:pt x="1216" y="573"/>
                  </a:lnTo>
                  <a:lnTo>
                    <a:pt x="1195" y="587"/>
                  </a:lnTo>
                  <a:lnTo>
                    <a:pt x="1177" y="600"/>
                  </a:lnTo>
                  <a:lnTo>
                    <a:pt x="1159" y="610"/>
                  </a:lnTo>
                  <a:lnTo>
                    <a:pt x="1137" y="620"/>
                  </a:lnTo>
                  <a:lnTo>
                    <a:pt x="1112" y="631"/>
                  </a:lnTo>
                  <a:lnTo>
                    <a:pt x="1087" y="640"/>
                  </a:lnTo>
                  <a:lnTo>
                    <a:pt x="1062" y="650"/>
                  </a:lnTo>
                  <a:lnTo>
                    <a:pt x="1036" y="657"/>
                  </a:lnTo>
                  <a:lnTo>
                    <a:pt x="1013" y="664"/>
                  </a:lnTo>
                  <a:lnTo>
                    <a:pt x="992" y="670"/>
                  </a:lnTo>
                  <a:lnTo>
                    <a:pt x="975" y="673"/>
                  </a:lnTo>
                  <a:lnTo>
                    <a:pt x="963" y="675"/>
                  </a:lnTo>
                  <a:lnTo>
                    <a:pt x="961" y="739"/>
                  </a:lnTo>
                  <a:lnTo>
                    <a:pt x="959" y="795"/>
                  </a:lnTo>
                  <a:lnTo>
                    <a:pt x="958" y="845"/>
                  </a:lnTo>
                  <a:lnTo>
                    <a:pt x="957" y="888"/>
                  </a:lnTo>
                  <a:lnTo>
                    <a:pt x="955" y="925"/>
                  </a:lnTo>
                  <a:lnTo>
                    <a:pt x="954" y="958"/>
                  </a:lnTo>
                  <a:lnTo>
                    <a:pt x="954" y="985"/>
                  </a:lnTo>
                  <a:lnTo>
                    <a:pt x="953" y="1008"/>
                  </a:lnTo>
                  <a:lnTo>
                    <a:pt x="952" y="1027"/>
                  </a:lnTo>
                  <a:lnTo>
                    <a:pt x="952" y="1043"/>
                  </a:lnTo>
                  <a:lnTo>
                    <a:pt x="951" y="1056"/>
                  </a:lnTo>
                  <a:lnTo>
                    <a:pt x="951" y="1067"/>
                  </a:lnTo>
                  <a:lnTo>
                    <a:pt x="951" y="1076"/>
                  </a:lnTo>
                  <a:lnTo>
                    <a:pt x="951" y="1085"/>
                  </a:lnTo>
                  <a:lnTo>
                    <a:pt x="950" y="1093"/>
                  </a:lnTo>
                  <a:lnTo>
                    <a:pt x="950" y="1102"/>
                  </a:lnTo>
                  <a:lnTo>
                    <a:pt x="950" y="1110"/>
                  </a:lnTo>
                  <a:lnTo>
                    <a:pt x="948" y="1120"/>
                  </a:lnTo>
                  <a:lnTo>
                    <a:pt x="948" y="1131"/>
                  </a:lnTo>
                  <a:lnTo>
                    <a:pt x="948" y="1144"/>
                  </a:lnTo>
                  <a:lnTo>
                    <a:pt x="926" y="1802"/>
                  </a:lnTo>
                  <a:lnTo>
                    <a:pt x="923" y="1819"/>
                  </a:lnTo>
                  <a:lnTo>
                    <a:pt x="915" y="1834"/>
                  </a:lnTo>
                  <a:lnTo>
                    <a:pt x="902" y="1845"/>
                  </a:lnTo>
                  <a:lnTo>
                    <a:pt x="887" y="1853"/>
                  </a:lnTo>
                  <a:lnTo>
                    <a:pt x="870" y="1855"/>
                  </a:lnTo>
                  <a:lnTo>
                    <a:pt x="835" y="1855"/>
                  </a:lnTo>
                  <a:lnTo>
                    <a:pt x="818" y="1853"/>
                  </a:lnTo>
                  <a:lnTo>
                    <a:pt x="802" y="1844"/>
                  </a:lnTo>
                  <a:lnTo>
                    <a:pt x="790" y="1832"/>
                  </a:lnTo>
                  <a:lnTo>
                    <a:pt x="782" y="1817"/>
                  </a:lnTo>
                  <a:lnTo>
                    <a:pt x="778" y="1799"/>
                  </a:lnTo>
                  <a:lnTo>
                    <a:pt x="778" y="1237"/>
                  </a:lnTo>
                  <a:lnTo>
                    <a:pt x="729" y="1237"/>
                  </a:lnTo>
                  <a:lnTo>
                    <a:pt x="729" y="1799"/>
                  </a:lnTo>
                  <a:lnTo>
                    <a:pt x="726" y="1817"/>
                  </a:lnTo>
                  <a:lnTo>
                    <a:pt x="718" y="1832"/>
                  </a:lnTo>
                  <a:lnTo>
                    <a:pt x="706" y="1844"/>
                  </a:lnTo>
                  <a:lnTo>
                    <a:pt x="691" y="1853"/>
                  </a:lnTo>
                  <a:lnTo>
                    <a:pt x="673" y="1855"/>
                  </a:lnTo>
                  <a:lnTo>
                    <a:pt x="638" y="1855"/>
                  </a:lnTo>
                  <a:lnTo>
                    <a:pt x="620" y="1853"/>
                  </a:lnTo>
                  <a:lnTo>
                    <a:pt x="605" y="1845"/>
                  </a:lnTo>
                  <a:lnTo>
                    <a:pt x="594" y="1834"/>
                  </a:lnTo>
                  <a:lnTo>
                    <a:pt x="585" y="1819"/>
                  </a:lnTo>
                  <a:lnTo>
                    <a:pt x="581" y="1802"/>
                  </a:lnTo>
                  <a:lnTo>
                    <a:pt x="556" y="1068"/>
                  </a:lnTo>
                  <a:lnTo>
                    <a:pt x="533" y="1066"/>
                  </a:lnTo>
                  <a:lnTo>
                    <a:pt x="514" y="1061"/>
                  </a:lnTo>
                  <a:lnTo>
                    <a:pt x="500" y="1051"/>
                  </a:lnTo>
                  <a:lnTo>
                    <a:pt x="488" y="1039"/>
                  </a:lnTo>
                  <a:lnTo>
                    <a:pt x="481" y="1027"/>
                  </a:lnTo>
                  <a:lnTo>
                    <a:pt x="476" y="1011"/>
                  </a:lnTo>
                  <a:lnTo>
                    <a:pt x="476" y="995"/>
                  </a:lnTo>
                  <a:lnTo>
                    <a:pt x="501" y="650"/>
                  </a:lnTo>
                  <a:lnTo>
                    <a:pt x="504" y="625"/>
                  </a:lnTo>
                  <a:lnTo>
                    <a:pt x="511" y="604"/>
                  </a:lnTo>
                  <a:lnTo>
                    <a:pt x="521" y="586"/>
                  </a:lnTo>
                  <a:lnTo>
                    <a:pt x="533" y="570"/>
                  </a:lnTo>
                  <a:lnTo>
                    <a:pt x="546" y="558"/>
                  </a:lnTo>
                  <a:lnTo>
                    <a:pt x="561" y="548"/>
                  </a:lnTo>
                  <a:lnTo>
                    <a:pt x="577" y="540"/>
                  </a:lnTo>
                  <a:lnTo>
                    <a:pt x="591" y="535"/>
                  </a:lnTo>
                  <a:lnTo>
                    <a:pt x="606" y="531"/>
                  </a:lnTo>
                  <a:lnTo>
                    <a:pt x="627" y="528"/>
                  </a:lnTo>
                  <a:lnTo>
                    <a:pt x="652" y="526"/>
                  </a:lnTo>
                  <a:lnTo>
                    <a:pt x="676" y="524"/>
                  </a:lnTo>
                  <a:lnTo>
                    <a:pt x="701" y="523"/>
                  </a:lnTo>
                  <a:lnTo>
                    <a:pt x="753" y="781"/>
                  </a:lnTo>
                  <a:lnTo>
                    <a:pt x="805" y="523"/>
                  </a:lnTo>
                  <a:lnTo>
                    <a:pt x="834" y="524"/>
                  </a:lnTo>
                  <a:lnTo>
                    <a:pt x="864" y="526"/>
                  </a:lnTo>
                  <a:lnTo>
                    <a:pt x="891" y="529"/>
                  </a:lnTo>
                  <a:lnTo>
                    <a:pt x="942" y="514"/>
                  </a:lnTo>
                  <a:lnTo>
                    <a:pt x="995" y="502"/>
                  </a:lnTo>
                  <a:lnTo>
                    <a:pt x="1051" y="490"/>
                  </a:lnTo>
                  <a:lnTo>
                    <a:pt x="1109" y="481"/>
                  </a:lnTo>
                  <a:lnTo>
                    <a:pt x="1149" y="446"/>
                  </a:lnTo>
                  <a:lnTo>
                    <a:pt x="1196" y="411"/>
                  </a:lnTo>
                  <a:lnTo>
                    <a:pt x="1247" y="375"/>
                  </a:lnTo>
                  <a:lnTo>
                    <a:pt x="1261" y="368"/>
                  </a:lnTo>
                  <a:lnTo>
                    <a:pt x="1276" y="366"/>
                  </a:lnTo>
                  <a:close/>
                  <a:moveTo>
                    <a:pt x="278" y="353"/>
                  </a:moveTo>
                  <a:lnTo>
                    <a:pt x="297" y="354"/>
                  </a:lnTo>
                  <a:lnTo>
                    <a:pt x="320" y="354"/>
                  </a:lnTo>
                  <a:lnTo>
                    <a:pt x="347" y="355"/>
                  </a:lnTo>
                  <a:lnTo>
                    <a:pt x="375" y="357"/>
                  </a:lnTo>
                  <a:lnTo>
                    <a:pt x="401" y="359"/>
                  </a:lnTo>
                  <a:lnTo>
                    <a:pt x="425" y="362"/>
                  </a:lnTo>
                  <a:lnTo>
                    <a:pt x="445" y="368"/>
                  </a:lnTo>
                  <a:lnTo>
                    <a:pt x="464" y="377"/>
                  </a:lnTo>
                  <a:lnTo>
                    <a:pt x="483" y="390"/>
                  </a:lnTo>
                  <a:lnTo>
                    <a:pt x="500" y="407"/>
                  </a:lnTo>
                  <a:lnTo>
                    <a:pt x="507" y="426"/>
                  </a:lnTo>
                  <a:lnTo>
                    <a:pt x="515" y="445"/>
                  </a:lnTo>
                  <a:lnTo>
                    <a:pt x="486" y="463"/>
                  </a:lnTo>
                  <a:lnTo>
                    <a:pt x="459" y="485"/>
                  </a:lnTo>
                  <a:lnTo>
                    <a:pt x="437" y="510"/>
                  </a:lnTo>
                  <a:lnTo>
                    <a:pt x="418" y="539"/>
                  </a:lnTo>
                  <a:lnTo>
                    <a:pt x="404" y="570"/>
                  </a:lnTo>
                  <a:lnTo>
                    <a:pt x="394" y="605"/>
                  </a:lnTo>
                  <a:lnTo>
                    <a:pt x="388" y="642"/>
                  </a:lnTo>
                  <a:lnTo>
                    <a:pt x="364" y="987"/>
                  </a:lnTo>
                  <a:lnTo>
                    <a:pt x="364" y="1017"/>
                  </a:lnTo>
                  <a:lnTo>
                    <a:pt x="369" y="1046"/>
                  </a:lnTo>
                  <a:lnTo>
                    <a:pt x="378" y="1073"/>
                  </a:lnTo>
                  <a:lnTo>
                    <a:pt x="392" y="1099"/>
                  </a:lnTo>
                  <a:lnTo>
                    <a:pt x="411" y="1122"/>
                  </a:lnTo>
                  <a:lnTo>
                    <a:pt x="428" y="1138"/>
                  </a:lnTo>
                  <a:lnTo>
                    <a:pt x="447" y="1151"/>
                  </a:lnTo>
                  <a:lnTo>
                    <a:pt x="456" y="1446"/>
                  </a:lnTo>
                  <a:lnTo>
                    <a:pt x="450" y="1633"/>
                  </a:lnTo>
                  <a:lnTo>
                    <a:pt x="447" y="1650"/>
                  </a:lnTo>
                  <a:lnTo>
                    <a:pt x="438" y="1665"/>
                  </a:lnTo>
                  <a:lnTo>
                    <a:pt x="426" y="1676"/>
                  </a:lnTo>
                  <a:lnTo>
                    <a:pt x="411" y="1684"/>
                  </a:lnTo>
                  <a:lnTo>
                    <a:pt x="394" y="1687"/>
                  </a:lnTo>
                  <a:lnTo>
                    <a:pt x="359" y="1687"/>
                  </a:lnTo>
                  <a:lnTo>
                    <a:pt x="341" y="1684"/>
                  </a:lnTo>
                  <a:lnTo>
                    <a:pt x="325" y="1675"/>
                  </a:lnTo>
                  <a:lnTo>
                    <a:pt x="314" y="1664"/>
                  </a:lnTo>
                  <a:lnTo>
                    <a:pt x="305" y="1648"/>
                  </a:lnTo>
                  <a:lnTo>
                    <a:pt x="302" y="1630"/>
                  </a:lnTo>
                  <a:lnTo>
                    <a:pt x="302" y="1068"/>
                  </a:lnTo>
                  <a:lnTo>
                    <a:pt x="252" y="1068"/>
                  </a:lnTo>
                  <a:lnTo>
                    <a:pt x="252" y="1630"/>
                  </a:lnTo>
                  <a:lnTo>
                    <a:pt x="249" y="1648"/>
                  </a:lnTo>
                  <a:lnTo>
                    <a:pt x="242" y="1664"/>
                  </a:lnTo>
                  <a:lnTo>
                    <a:pt x="229" y="1675"/>
                  </a:lnTo>
                  <a:lnTo>
                    <a:pt x="214" y="1684"/>
                  </a:lnTo>
                  <a:lnTo>
                    <a:pt x="196" y="1687"/>
                  </a:lnTo>
                  <a:lnTo>
                    <a:pt x="162" y="1687"/>
                  </a:lnTo>
                  <a:lnTo>
                    <a:pt x="144" y="1684"/>
                  </a:lnTo>
                  <a:lnTo>
                    <a:pt x="129" y="1676"/>
                  </a:lnTo>
                  <a:lnTo>
                    <a:pt x="117" y="1665"/>
                  </a:lnTo>
                  <a:lnTo>
                    <a:pt x="109" y="1650"/>
                  </a:lnTo>
                  <a:lnTo>
                    <a:pt x="104" y="1633"/>
                  </a:lnTo>
                  <a:lnTo>
                    <a:pt x="79" y="899"/>
                  </a:lnTo>
                  <a:lnTo>
                    <a:pt x="57" y="898"/>
                  </a:lnTo>
                  <a:lnTo>
                    <a:pt x="39" y="892"/>
                  </a:lnTo>
                  <a:lnTo>
                    <a:pt x="23" y="883"/>
                  </a:lnTo>
                  <a:lnTo>
                    <a:pt x="13" y="872"/>
                  </a:lnTo>
                  <a:lnTo>
                    <a:pt x="4" y="858"/>
                  </a:lnTo>
                  <a:lnTo>
                    <a:pt x="0" y="843"/>
                  </a:lnTo>
                  <a:lnTo>
                    <a:pt x="0" y="826"/>
                  </a:lnTo>
                  <a:lnTo>
                    <a:pt x="24" y="481"/>
                  </a:lnTo>
                  <a:lnTo>
                    <a:pt x="27" y="456"/>
                  </a:lnTo>
                  <a:lnTo>
                    <a:pt x="35" y="435"/>
                  </a:lnTo>
                  <a:lnTo>
                    <a:pt x="44" y="417"/>
                  </a:lnTo>
                  <a:lnTo>
                    <a:pt x="57" y="402"/>
                  </a:lnTo>
                  <a:lnTo>
                    <a:pt x="70" y="390"/>
                  </a:lnTo>
                  <a:lnTo>
                    <a:pt x="84" y="379"/>
                  </a:lnTo>
                  <a:lnTo>
                    <a:pt x="100" y="372"/>
                  </a:lnTo>
                  <a:lnTo>
                    <a:pt x="115" y="367"/>
                  </a:lnTo>
                  <a:lnTo>
                    <a:pt x="130" y="362"/>
                  </a:lnTo>
                  <a:lnTo>
                    <a:pt x="153" y="359"/>
                  </a:lnTo>
                  <a:lnTo>
                    <a:pt x="181" y="357"/>
                  </a:lnTo>
                  <a:lnTo>
                    <a:pt x="208" y="355"/>
                  </a:lnTo>
                  <a:lnTo>
                    <a:pt x="234" y="354"/>
                  </a:lnTo>
                  <a:lnTo>
                    <a:pt x="259" y="354"/>
                  </a:lnTo>
                  <a:lnTo>
                    <a:pt x="278" y="353"/>
                  </a:lnTo>
                  <a:close/>
                  <a:moveTo>
                    <a:pt x="2326" y="169"/>
                  </a:moveTo>
                  <a:lnTo>
                    <a:pt x="2357" y="172"/>
                  </a:lnTo>
                  <a:lnTo>
                    <a:pt x="2386" y="181"/>
                  </a:lnTo>
                  <a:lnTo>
                    <a:pt x="2413" y="195"/>
                  </a:lnTo>
                  <a:lnTo>
                    <a:pt x="2435" y="214"/>
                  </a:lnTo>
                  <a:lnTo>
                    <a:pt x="2454" y="237"/>
                  </a:lnTo>
                  <a:lnTo>
                    <a:pt x="2469" y="263"/>
                  </a:lnTo>
                  <a:lnTo>
                    <a:pt x="2477" y="293"/>
                  </a:lnTo>
                  <a:lnTo>
                    <a:pt x="2481" y="323"/>
                  </a:lnTo>
                  <a:lnTo>
                    <a:pt x="2478" y="355"/>
                  </a:lnTo>
                  <a:lnTo>
                    <a:pt x="2469" y="385"/>
                  </a:lnTo>
                  <a:lnTo>
                    <a:pt x="2455" y="411"/>
                  </a:lnTo>
                  <a:lnTo>
                    <a:pt x="2436" y="434"/>
                  </a:lnTo>
                  <a:lnTo>
                    <a:pt x="2413" y="453"/>
                  </a:lnTo>
                  <a:lnTo>
                    <a:pt x="2386" y="468"/>
                  </a:lnTo>
                  <a:lnTo>
                    <a:pt x="2358" y="477"/>
                  </a:lnTo>
                  <a:lnTo>
                    <a:pt x="2326" y="481"/>
                  </a:lnTo>
                  <a:lnTo>
                    <a:pt x="2294" y="477"/>
                  </a:lnTo>
                  <a:lnTo>
                    <a:pt x="2266" y="468"/>
                  </a:lnTo>
                  <a:lnTo>
                    <a:pt x="2239" y="453"/>
                  </a:lnTo>
                  <a:lnTo>
                    <a:pt x="2216" y="434"/>
                  </a:lnTo>
                  <a:lnTo>
                    <a:pt x="2197" y="411"/>
                  </a:lnTo>
                  <a:lnTo>
                    <a:pt x="2183" y="385"/>
                  </a:lnTo>
                  <a:lnTo>
                    <a:pt x="2174" y="355"/>
                  </a:lnTo>
                  <a:lnTo>
                    <a:pt x="2172" y="323"/>
                  </a:lnTo>
                  <a:lnTo>
                    <a:pt x="2175" y="293"/>
                  </a:lnTo>
                  <a:lnTo>
                    <a:pt x="2183" y="263"/>
                  </a:lnTo>
                  <a:lnTo>
                    <a:pt x="2198" y="237"/>
                  </a:lnTo>
                  <a:lnTo>
                    <a:pt x="2217" y="214"/>
                  </a:lnTo>
                  <a:lnTo>
                    <a:pt x="2240" y="195"/>
                  </a:lnTo>
                  <a:lnTo>
                    <a:pt x="2266" y="181"/>
                  </a:lnTo>
                  <a:lnTo>
                    <a:pt x="2295" y="172"/>
                  </a:lnTo>
                  <a:lnTo>
                    <a:pt x="2326" y="169"/>
                  </a:lnTo>
                  <a:close/>
                  <a:moveTo>
                    <a:pt x="754" y="169"/>
                  </a:moveTo>
                  <a:lnTo>
                    <a:pt x="785" y="172"/>
                  </a:lnTo>
                  <a:lnTo>
                    <a:pt x="813" y="181"/>
                  </a:lnTo>
                  <a:lnTo>
                    <a:pt x="840" y="195"/>
                  </a:lnTo>
                  <a:lnTo>
                    <a:pt x="863" y="214"/>
                  </a:lnTo>
                  <a:lnTo>
                    <a:pt x="882" y="237"/>
                  </a:lnTo>
                  <a:lnTo>
                    <a:pt x="896" y="263"/>
                  </a:lnTo>
                  <a:lnTo>
                    <a:pt x="905" y="293"/>
                  </a:lnTo>
                  <a:lnTo>
                    <a:pt x="908" y="323"/>
                  </a:lnTo>
                  <a:lnTo>
                    <a:pt x="905" y="355"/>
                  </a:lnTo>
                  <a:lnTo>
                    <a:pt x="897" y="385"/>
                  </a:lnTo>
                  <a:lnTo>
                    <a:pt x="883" y="411"/>
                  </a:lnTo>
                  <a:lnTo>
                    <a:pt x="864" y="434"/>
                  </a:lnTo>
                  <a:lnTo>
                    <a:pt x="841" y="453"/>
                  </a:lnTo>
                  <a:lnTo>
                    <a:pt x="814" y="468"/>
                  </a:lnTo>
                  <a:lnTo>
                    <a:pt x="785" y="477"/>
                  </a:lnTo>
                  <a:lnTo>
                    <a:pt x="754" y="481"/>
                  </a:lnTo>
                  <a:lnTo>
                    <a:pt x="722" y="477"/>
                  </a:lnTo>
                  <a:lnTo>
                    <a:pt x="693" y="468"/>
                  </a:lnTo>
                  <a:lnTo>
                    <a:pt x="666" y="453"/>
                  </a:lnTo>
                  <a:lnTo>
                    <a:pt x="644" y="434"/>
                  </a:lnTo>
                  <a:lnTo>
                    <a:pt x="625" y="411"/>
                  </a:lnTo>
                  <a:lnTo>
                    <a:pt x="610" y="385"/>
                  </a:lnTo>
                  <a:lnTo>
                    <a:pt x="602" y="355"/>
                  </a:lnTo>
                  <a:lnTo>
                    <a:pt x="599" y="323"/>
                  </a:lnTo>
                  <a:lnTo>
                    <a:pt x="602" y="293"/>
                  </a:lnTo>
                  <a:lnTo>
                    <a:pt x="612" y="263"/>
                  </a:lnTo>
                  <a:lnTo>
                    <a:pt x="626" y="237"/>
                  </a:lnTo>
                  <a:lnTo>
                    <a:pt x="645" y="214"/>
                  </a:lnTo>
                  <a:lnTo>
                    <a:pt x="668" y="195"/>
                  </a:lnTo>
                  <a:lnTo>
                    <a:pt x="694" y="181"/>
                  </a:lnTo>
                  <a:lnTo>
                    <a:pt x="722" y="172"/>
                  </a:lnTo>
                  <a:lnTo>
                    <a:pt x="754" y="169"/>
                  </a:lnTo>
                  <a:close/>
                  <a:moveTo>
                    <a:pt x="278" y="0"/>
                  </a:moveTo>
                  <a:lnTo>
                    <a:pt x="308" y="3"/>
                  </a:lnTo>
                  <a:lnTo>
                    <a:pt x="337" y="13"/>
                  </a:lnTo>
                  <a:lnTo>
                    <a:pt x="363" y="26"/>
                  </a:lnTo>
                  <a:lnTo>
                    <a:pt x="387" y="45"/>
                  </a:lnTo>
                  <a:lnTo>
                    <a:pt x="406" y="69"/>
                  </a:lnTo>
                  <a:lnTo>
                    <a:pt x="419" y="94"/>
                  </a:lnTo>
                  <a:lnTo>
                    <a:pt x="429" y="124"/>
                  </a:lnTo>
                  <a:lnTo>
                    <a:pt x="432" y="154"/>
                  </a:lnTo>
                  <a:lnTo>
                    <a:pt x="429" y="186"/>
                  </a:lnTo>
                  <a:lnTo>
                    <a:pt x="420" y="216"/>
                  </a:lnTo>
                  <a:lnTo>
                    <a:pt x="407" y="242"/>
                  </a:lnTo>
                  <a:lnTo>
                    <a:pt x="388" y="265"/>
                  </a:lnTo>
                  <a:lnTo>
                    <a:pt x="364" y="284"/>
                  </a:lnTo>
                  <a:lnTo>
                    <a:pt x="338" y="299"/>
                  </a:lnTo>
                  <a:lnTo>
                    <a:pt x="308" y="308"/>
                  </a:lnTo>
                  <a:lnTo>
                    <a:pt x="278" y="312"/>
                  </a:lnTo>
                  <a:lnTo>
                    <a:pt x="246" y="308"/>
                  </a:lnTo>
                  <a:lnTo>
                    <a:pt x="216" y="299"/>
                  </a:lnTo>
                  <a:lnTo>
                    <a:pt x="190" y="284"/>
                  </a:lnTo>
                  <a:lnTo>
                    <a:pt x="168" y="265"/>
                  </a:lnTo>
                  <a:lnTo>
                    <a:pt x="149" y="242"/>
                  </a:lnTo>
                  <a:lnTo>
                    <a:pt x="134" y="216"/>
                  </a:lnTo>
                  <a:lnTo>
                    <a:pt x="126" y="186"/>
                  </a:lnTo>
                  <a:lnTo>
                    <a:pt x="122" y="154"/>
                  </a:lnTo>
                  <a:lnTo>
                    <a:pt x="126" y="124"/>
                  </a:lnTo>
                  <a:lnTo>
                    <a:pt x="135" y="94"/>
                  </a:lnTo>
                  <a:lnTo>
                    <a:pt x="150" y="69"/>
                  </a:lnTo>
                  <a:lnTo>
                    <a:pt x="169" y="45"/>
                  </a:lnTo>
                  <a:lnTo>
                    <a:pt x="191" y="26"/>
                  </a:lnTo>
                  <a:lnTo>
                    <a:pt x="217" y="13"/>
                  </a:lnTo>
                  <a:lnTo>
                    <a:pt x="246" y="3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0666237" y="2961675"/>
            <a:ext cx="1026139" cy="970759"/>
            <a:chOff x="1828800" y="4194175"/>
            <a:chExt cx="500063" cy="473075"/>
          </a:xfrm>
        </p:grpSpPr>
        <p:sp>
          <p:nvSpPr>
            <p:cNvPr id="15" name="Freeform 14"/>
            <p:cNvSpPr>
              <a:spLocks/>
            </p:cNvSpPr>
            <p:nvPr/>
          </p:nvSpPr>
          <p:spPr bwMode="white">
            <a:xfrm>
              <a:off x="1828800" y="4194175"/>
              <a:ext cx="500063" cy="473075"/>
            </a:xfrm>
            <a:custGeom>
              <a:avLst/>
              <a:gdLst>
                <a:gd name="T0" fmla="*/ 1414 w 2200"/>
                <a:gd name="T1" fmla="*/ 2 h 2083"/>
                <a:gd name="T2" fmla="*/ 2114 w 2200"/>
                <a:gd name="T3" fmla="*/ 144 h 2083"/>
                <a:gd name="T4" fmla="*/ 2176 w 2200"/>
                <a:gd name="T5" fmla="*/ 194 h 2083"/>
                <a:gd name="T6" fmla="*/ 2200 w 2200"/>
                <a:gd name="T7" fmla="*/ 271 h 2083"/>
                <a:gd name="T8" fmla="*/ 2096 w 2200"/>
                <a:gd name="T9" fmla="*/ 822 h 2083"/>
                <a:gd name="T10" fmla="*/ 2078 w 2200"/>
                <a:gd name="T11" fmla="*/ 880 h 2083"/>
                <a:gd name="T12" fmla="*/ 2084 w 2200"/>
                <a:gd name="T13" fmla="*/ 928 h 2083"/>
                <a:gd name="T14" fmla="*/ 2061 w 2200"/>
                <a:gd name="T15" fmla="*/ 1008 h 2083"/>
                <a:gd name="T16" fmla="*/ 1999 w 2200"/>
                <a:gd name="T17" fmla="*/ 1059 h 2083"/>
                <a:gd name="T18" fmla="*/ 1623 w 2200"/>
                <a:gd name="T19" fmla="*/ 1204 h 2083"/>
                <a:gd name="T20" fmla="*/ 1522 w 2200"/>
                <a:gd name="T21" fmla="*/ 1182 h 2083"/>
                <a:gd name="T22" fmla="*/ 1537 w 2200"/>
                <a:gd name="T23" fmla="*/ 1249 h 2083"/>
                <a:gd name="T24" fmla="*/ 1536 w 2200"/>
                <a:gd name="T25" fmla="*/ 1879 h 2083"/>
                <a:gd name="T26" fmla="*/ 1512 w 2200"/>
                <a:gd name="T27" fmla="*/ 1962 h 2083"/>
                <a:gd name="T28" fmla="*/ 1476 w 2200"/>
                <a:gd name="T29" fmla="*/ 2015 h 2083"/>
                <a:gd name="T30" fmla="*/ 1389 w 2200"/>
                <a:gd name="T31" fmla="*/ 2071 h 2083"/>
                <a:gd name="T32" fmla="*/ 1322 w 2200"/>
                <a:gd name="T33" fmla="*/ 2083 h 2083"/>
                <a:gd name="T34" fmla="*/ 1243 w 2200"/>
                <a:gd name="T35" fmla="*/ 2067 h 2083"/>
                <a:gd name="T36" fmla="*/ 1175 w 2200"/>
                <a:gd name="T37" fmla="*/ 2022 h 2083"/>
                <a:gd name="T38" fmla="*/ 1124 w 2200"/>
                <a:gd name="T39" fmla="*/ 1947 h 2083"/>
                <a:gd name="T40" fmla="*/ 1105 w 2200"/>
                <a:gd name="T41" fmla="*/ 1844 h 2083"/>
                <a:gd name="T42" fmla="*/ 1015 w 2200"/>
                <a:gd name="T43" fmla="*/ 1776 h 2083"/>
                <a:gd name="T44" fmla="*/ 853 w 2200"/>
                <a:gd name="T45" fmla="*/ 1852 h 2083"/>
                <a:gd name="T46" fmla="*/ 663 w 2200"/>
                <a:gd name="T47" fmla="*/ 1888 h 2083"/>
                <a:gd name="T48" fmla="*/ 476 w 2200"/>
                <a:gd name="T49" fmla="*/ 1878 h 2083"/>
                <a:gd name="T50" fmla="*/ 313 w 2200"/>
                <a:gd name="T51" fmla="*/ 1818 h 2083"/>
                <a:gd name="T52" fmla="*/ 174 w 2200"/>
                <a:gd name="T53" fmla="*/ 1715 h 2083"/>
                <a:gd name="T54" fmla="*/ 72 w 2200"/>
                <a:gd name="T55" fmla="*/ 1578 h 2083"/>
                <a:gd name="T56" fmla="*/ 12 w 2200"/>
                <a:gd name="T57" fmla="*/ 1413 h 2083"/>
                <a:gd name="T58" fmla="*/ 1 w 2200"/>
                <a:gd name="T59" fmla="*/ 1224 h 2083"/>
                <a:gd name="T60" fmla="*/ 22 w 2200"/>
                <a:gd name="T61" fmla="*/ 1026 h 2083"/>
                <a:gd name="T62" fmla="*/ 56 w 2200"/>
                <a:gd name="T63" fmla="*/ 854 h 2083"/>
                <a:gd name="T64" fmla="*/ 90 w 2200"/>
                <a:gd name="T65" fmla="*/ 740 h 2083"/>
                <a:gd name="T66" fmla="*/ 135 w 2200"/>
                <a:gd name="T67" fmla="*/ 672 h 2083"/>
                <a:gd name="T68" fmla="*/ 187 w 2200"/>
                <a:gd name="T69" fmla="*/ 634 h 2083"/>
                <a:gd name="T70" fmla="*/ 238 w 2200"/>
                <a:gd name="T71" fmla="*/ 618 h 2083"/>
                <a:gd name="T72" fmla="*/ 261 w 2200"/>
                <a:gd name="T73" fmla="*/ 548 h 2083"/>
                <a:gd name="T74" fmla="*/ 325 w 2200"/>
                <a:gd name="T75" fmla="*/ 474 h 2083"/>
                <a:gd name="T76" fmla="*/ 376 w 2200"/>
                <a:gd name="T77" fmla="*/ 412 h 2083"/>
                <a:gd name="T78" fmla="*/ 372 w 2200"/>
                <a:gd name="T79" fmla="*/ 301 h 2083"/>
                <a:gd name="T80" fmla="*/ 415 w 2200"/>
                <a:gd name="T81" fmla="*/ 188 h 2083"/>
                <a:gd name="T82" fmla="*/ 500 w 2200"/>
                <a:gd name="T83" fmla="*/ 102 h 2083"/>
                <a:gd name="T84" fmla="*/ 614 w 2200"/>
                <a:gd name="T85" fmla="*/ 59 h 2083"/>
                <a:gd name="T86" fmla="*/ 738 w 2200"/>
                <a:gd name="T87" fmla="*/ 69 h 2083"/>
                <a:gd name="T88" fmla="*/ 845 w 2200"/>
                <a:gd name="T89" fmla="*/ 127 h 2083"/>
                <a:gd name="T90" fmla="*/ 918 w 2200"/>
                <a:gd name="T91" fmla="*/ 223 h 2083"/>
                <a:gd name="T92" fmla="*/ 945 w 2200"/>
                <a:gd name="T93" fmla="*/ 343 h 2083"/>
                <a:gd name="T94" fmla="*/ 925 w 2200"/>
                <a:gd name="T95" fmla="*/ 451 h 2083"/>
                <a:gd name="T96" fmla="*/ 867 w 2200"/>
                <a:gd name="T97" fmla="*/ 544 h 2083"/>
                <a:gd name="T98" fmla="*/ 940 w 2200"/>
                <a:gd name="T99" fmla="*/ 604 h 2083"/>
                <a:gd name="T100" fmla="*/ 997 w 2200"/>
                <a:gd name="T101" fmla="*/ 693 h 2083"/>
                <a:gd name="T102" fmla="*/ 1162 w 2200"/>
                <a:gd name="T103" fmla="*/ 598 h 2083"/>
                <a:gd name="T104" fmla="*/ 1278 w 2200"/>
                <a:gd name="T105" fmla="*/ 63 h 2083"/>
                <a:gd name="T106" fmla="*/ 1342 w 2200"/>
                <a:gd name="T107" fmla="*/ 1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0" h="2083">
                  <a:moveTo>
                    <a:pt x="1395" y="0"/>
                  </a:moveTo>
                  <a:lnTo>
                    <a:pt x="1404" y="1"/>
                  </a:lnTo>
                  <a:lnTo>
                    <a:pt x="1414" y="2"/>
                  </a:lnTo>
                  <a:lnTo>
                    <a:pt x="1423" y="3"/>
                  </a:lnTo>
                  <a:lnTo>
                    <a:pt x="2087" y="135"/>
                  </a:lnTo>
                  <a:lnTo>
                    <a:pt x="2114" y="144"/>
                  </a:lnTo>
                  <a:lnTo>
                    <a:pt x="2138" y="156"/>
                  </a:lnTo>
                  <a:lnTo>
                    <a:pt x="2159" y="174"/>
                  </a:lnTo>
                  <a:lnTo>
                    <a:pt x="2176" y="194"/>
                  </a:lnTo>
                  <a:lnTo>
                    <a:pt x="2189" y="219"/>
                  </a:lnTo>
                  <a:lnTo>
                    <a:pt x="2197" y="244"/>
                  </a:lnTo>
                  <a:lnTo>
                    <a:pt x="2200" y="271"/>
                  </a:lnTo>
                  <a:lnTo>
                    <a:pt x="2197" y="300"/>
                  </a:lnTo>
                  <a:lnTo>
                    <a:pt x="2102" y="799"/>
                  </a:lnTo>
                  <a:lnTo>
                    <a:pt x="2096" y="822"/>
                  </a:lnTo>
                  <a:lnTo>
                    <a:pt x="2085" y="843"/>
                  </a:lnTo>
                  <a:lnTo>
                    <a:pt x="2072" y="862"/>
                  </a:lnTo>
                  <a:lnTo>
                    <a:pt x="2078" y="880"/>
                  </a:lnTo>
                  <a:lnTo>
                    <a:pt x="2082" y="899"/>
                  </a:lnTo>
                  <a:lnTo>
                    <a:pt x="2084" y="918"/>
                  </a:lnTo>
                  <a:lnTo>
                    <a:pt x="2084" y="928"/>
                  </a:lnTo>
                  <a:lnTo>
                    <a:pt x="2081" y="957"/>
                  </a:lnTo>
                  <a:lnTo>
                    <a:pt x="2074" y="983"/>
                  </a:lnTo>
                  <a:lnTo>
                    <a:pt x="2061" y="1008"/>
                  </a:lnTo>
                  <a:lnTo>
                    <a:pt x="2044" y="1029"/>
                  </a:lnTo>
                  <a:lnTo>
                    <a:pt x="2023" y="1046"/>
                  </a:lnTo>
                  <a:lnTo>
                    <a:pt x="1999" y="1059"/>
                  </a:lnTo>
                  <a:lnTo>
                    <a:pt x="1686" y="1190"/>
                  </a:lnTo>
                  <a:lnTo>
                    <a:pt x="1655" y="1201"/>
                  </a:lnTo>
                  <a:lnTo>
                    <a:pt x="1623" y="1204"/>
                  </a:lnTo>
                  <a:lnTo>
                    <a:pt x="1600" y="1202"/>
                  </a:lnTo>
                  <a:lnTo>
                    <a:pt x="1579" y="1198"/>
                  </a:lnTo>
                  <a:lnTo>
                    <a:pt x="1522" y="1182"/>
                  </a:lnTo>
                  <a:lnTo>
                    <a:pt x="1529" y="1203"/>
                  </a:lnTo>
                  <a:lnTo>
                    <a:pt x="1534" y="1224"/>
                  </a:lnTo>
                  <a:lnTo>
                    <a:pt x="1537" y="1249"/>
                  </a:lnTo>
                  <a:lnTo>
                    <a:pt x="1538" y="1258"/>
                  </a:lnTo>
                  <a:lnTo>
                    <a:pt x="1538" y="1844"/>
                  </a:lnTo>
                  <a:lnTo>
                    <a:pt x="1536" y="1879"/>
                  </a:lnTo>
                  <a:lnTo>
                    <a:pt x="1531" y="1910"/>
                  </a:lnTo>
                  <a:lnTo>
                    <a:pt x="1522" y="1938"/>
                  </a:lnTo>
                  <a:lnTo>
                    <a:pt x="1512" y="1962"/>
                  </a:lnTo>
                  <a:lnTo>
                    <a:pt x="1500" y="1983"/>
                  </a:lnTo>
                  <a:lnTo>
                    <a:pt x="1488" y="2001"/>
                  </a:lnTo>
                  <a:lnTo>
                    <a:pt x="1476" y="2015"/>
                  </a:lnTo>
                  <a:lnTo>
                    <a:pt x="1450" y="2039"/>
                  </a:lnTo>
                  <a:lnTo>
                    <a:pt x="1421" y="2058"/>
                  </a:lnTo>
                  <a:lnTo>
                    <a:pt x="1389" y="2071"/>
                  </a:lnTo>
                  <a:lnTo>
                    <a:pt x="1356" y="2080"/>
                  </a:lnTo>
                  <a:lnTo>
                    <a:pt x="1322" y="2083"/>
                  </a:lnTo>
                  <a:lnTo>
                    <a:pt x="1322" y="2083"/>
                  </a:lnTo>
                  <a:lnTo>
                    <a:pt x="1295" y="2081"/>
                  </a:lnTo>
                  <a:lnTo>
                    <a:pt x="1270" y="2076"/>
                  </a:lnTo>
                  <a:lnTo>
                    <a:pt x="1243" y="2067"/>
                  </a:lnTo>
                  <a:lnTo>
                    <a:pt x="1219" y="2056"/>
                  </a:lnTo>
                  <a:lnTo>
                    <a:pt x="1196" y="2041"/>
                  </a:lnTo>
                  <a:lnTo>
                    <a:pt x="1175" y="2022"/>
                  </a:lnTo>
                  <a:lnTo>
                    <a:pt x="1155" y="2000"/>
                  </a:lnTo>
                  <a:lnTo>
                    <a:pt x="1138" y="1975"/>
                  </a:lnTo>
                  <a:lnTo>
                    <a:pt x="1124" y="1947"/>
                  </a:lnTo>
                  <a:lnTo>
                    <a:pt x="1114" y="1916"/>
                  </a:lnTo>
                  <a:lnTo>
                    <a:pt x="1108" y="1881"/>
                  </a:lnTo>
                  <a:lnTo>
                    <a:pt x="1105" y="1844"/>
                  </a:lnTo>
                  <a:lnTo>
                    <a:pt x="1105" y="1707"/>
                  </a:lnTo>
                  <a:lnTo>
                    <a:pt x="1063" y="1743"/>
                  </a:lnTo>
                  <a:lnTo>
                    <a:pt x="1015" y="1776"/>
                  </a:lnTo>
                  <a:lnTo>
                    <a:pt x="964" y="1805"/>
                  </a:lnTo>
                  <a:lnTo>
                    <a:pt x="910" y="1831"/>
                  </a:lnTo>
                  <a:lnTo>
                    <a:pt x="853" y="1852"/>
                  </a:lnTo>
                  <a:lnTo>
                    <a:pt x="791" y="1869"/>
                  </a:lnTo>
                  <a:lnTo>
                    <a:pt x="729" y="1880"/>
                  </a:lnTo>
                  <a:lnTo>
                    <a:pt x="663" y="1888"/>
                  </a:lnTo>
                  <a:lnTo>
                    <a:pt x="597" y="1891"/>
                  </a:lnTo>
                  <a:lnTo>
                    <a:pt x="536" y="1888"/>
                  </a:lnTo>
                  <a:lnTo>
                    <a:pt x="476" y="1878"/>
                  </a:lnTo>
                  <a:lnTo>
                    <a:pt x="419" y="1863"/>
                  </a:lnTo>
                  <a:lnTo>
                    <a:pt x="364" y="1843"/>
                  </a:lnTo>
                  <a:lnTo>
                    <a:pt x="313" y="1818"/>
                  </a:lnTo>
                  <a:lnTo>
                    <a:pt x="263" y="1788"/>
                  </a:lnTo>
                  <a:lnTo>
                    <a:pt x="217" y="1753"/>
                  </a:lnTo>
                  <a:lnTo>
                    <a:pt x="174" y="1715"/>
                  </a:lnTo>
                  <a:lnTo>
                    <a:pt x="136" y="1673"/>
                  </a:lnTo>
                  <a:lnTo>
                    <a:pt x="101" y="1627"/>
                  </a:lnTo>
                  <a:lnTo>
                    <a:pt x="72" y="1578"/>
                  </a:lnTo>
                  <a:lnTo>
                    <a:pt x="46" y="1525"/>
                  </a:lnTo>
                  <a:lnTo>
                    <a:pt x="26" y="1470"/>
                  </a:lnTo>
                  <a:lnTo>
                    <a:pt x="12" y="1413"/>
                  </a:lnTo>
                  <a:lnTo>
                    <a:pt x="3" y="1354"/>
                  </a:lnTo>
                  <a:lnTo>
                    <a:pt x="0" y="1294"/>
                  </a:lnTo>
                  <a:lnTo>
                    <a:pt x="1" y="1224"/>
                  </a:lnTo>
                  <a:lnTo>
                    <a:pt x="6" y="1157"/>
                  </a:lnTo>
                  <a:lnTo>
                    <a:pt x="14" y="1090"/>
                  </a:lnTo>
                  <a:lnTo>
                    <a:pt x="22" y="1026"/>
                  </a:lnTo>
                  <a:lnTo>
                    <a:pt x="33" y="964"/>
                  </a:lnTo>
                  <a:lnTo>
                    <a:pt x="44" y="907"/>
                  </a:lnTo>
                  <a:lnTo>
                    <a:pt x="56" y="854"/>
                  </a:lnTo>
                  <a:lnTo>
                    <a:pt x="67" y="807"/>
                  </a:lnTo>
                  <a:lnTo>
                    <a:pt x="77" y="771"/>
                  </a:lnTo>
                  <a:lnTo>
                    <a:pt x="90" y="740"/>
                  </a:lnTo>
                  <a:lnTo>
                    <a:pt x="104" y="714"/>
                  </a:lnTo>
                  <a:lnTo>
                    <a:pt x="119" y="691"/>
                  </a:lnTo>
                  <a:lnTo>
                    <a:pt x="135" y="672"/>
                  </a:lnTo>
                  <a:lnTo>
                    <a:pt x="152" y="656"/>
                  </a:lnTo>
                  <a:lnTo>
                    <a:pt x="170" y="643"/>
                  </a:lnTo>
                  <a:lnTo>
                    <a:pt x="187" y="634"/>
                  </a:lnTo>
                  <a:lnTo>
                    <a:pt x="205" y="626"/>
                  </a:lnTo>
                  <a:lnTo>
                    <a:pt x="222" y="621"/>
                  </a:lnTo>
                  <a:lnTo>
                    <a:pt x="238" y="618"/>
                  </a:lnTo>
                  <a:lnTo>
                    <a:pt x="238" y="616"/>
                  </a:lnTo>
                  <a:lnTo>
                    <a:pt x="247" y="580"/>
                  </a:lnTo>
                  <a:lnTo>
                    <a:pt x="261" y="548"/>
                  </a:lnTo>
                  <a:lnTo>
                    <a:pt x="279" y="520"/>
                  </a:lnTo>
                  <a:lnTo>
                    <a:pt x="301" y="495"/>
                  </a:lnTo>
                  <a:lnTo>
                    <a:pt x="325" y="474"/>
                  </a:lnTo>
                  <a:lnTo>
                    <a:pt x="354" y="457"/>
                  </a:lnTo>
                  <a:lnTo>
                    <a:pt x="386" y="445"/>
                  </a:lnTo>
                  <a:lnTo>
                    <a:pt x="376" y="412"/>
                  </a:lnTo>
                  <a:lnTo>
                    <a:pt x="370" y="378"/>
                  </a:lnTo>
                  <a:lnTo>
                    <a:pt x="369" y="343"/>
                  </a:lnTo>
                  <a:lnTo>
                    <a:pt x="372" y="301"/>
                  </a:lnTo>
                  <a:lnTo>
                    <a:pt x="381" y="261"/>
                  </a:lnTo>
                  <a:lnTo>
                    <a:pt x="396" y="223"/>
                  </a:lnTo>
                  <a:lnTo>
                    <a:pt x="415" y="188"/>
                  </a:lnTo>
                  <a:lnTo>
                    <a:pt x="439" y="155"/>
                  </a:lnTo>
                  <a:lnTo>
                    <a:pt x="468" y="127"/>
                  </a:lnTo>
                  <a:lnTo>
                    <a:pt x="500" y="102"/>
                  </a:lnTo>
                  <a:lnTo>
                    <a:pt x="536" y="83"/>
                  </a:lnTo>
                  <a:lnTo>
                    <a:pt x="574" y="69"/>
                  </a:lnTo>
                  <a:lnTo>
                    <a:pt x="614" y="59"/>
                  </a:lnTo>
                  <a:lnTo>
                    <a:pt x="656" y="56"/>
                  </a:lnTo>
                  <a:lnTo>
                    <a:pt x="698" y="59"/>
                  </a:lnTo>
                  <a:lnTo>
                    <a:pt x="738" y="69"/>
                  </a:lnTo>
                  <a:lnTo>
                    <a:pt x="778" y="83"/>
                  </a:lnTo>
                  <a:lnTo>
                    <a:pt x="812" y="102"/>
                  </a:lnTo>
                  <a:lnTo>
                    <a:pt x="845" y="127"/>
                  </a:lnTo>
                  <a:lnTo>
                    <a:pt x="874" y="155"/>
                  </a:lnTo>
                  <a:lnTo>
                    <a:pt x="898" y="188"/>
                  </a:lnTo>
                  <a:lnTo>
                    <a:pt x="918" y="223"/>
                  </a:lnTo>
                  <a:lnTo>
                    <a:pt x="933" y="261"/>
                  </a:lnTo>
                  <a:lnTo>
                    <a:pt x="941" y="301"/>
                  </a:lnTo>
                  <a:lnTo>
                    <a:pt x="945" y="343"/>
                  </a:lnTo>
                  <a:lnTo>
                    <a:pt x="943" y="380"/>
                  </a:lnTo>
                  <a:lnTo>
                    <a:pt x="937" y="416"/>
                  </a:lnTo>
                  <a:lnTo>
                    <a:pt x="925" y="451"/>
                  </a:lnTo>
                  <a:lnTo>
                    <a:pt x="911" y="484"/>
                  </a:lnTo>
                  <a:lnTo>
                    <a:pt x="891" y="515"/>
                  </a:lnTo>
                  <a:lnTo>
                    <a:pt x="867" y="544"/>
                  </a:lnTo>
                  <a:lnTo>
                    <a:pt x="893" y="561"/>
                  </a:lnTo>
                  <a:lnTo>
                    <a:pt x="917" y="581"/>
                  </a:lnTo>
                  <a:lnTo>
                    <a:pt x="940" y="604"/>
                  </a:lnTo>
                  <a:lnTo>
                    <a:pt x="962" y="631"/>
                  </a:lnTo>
                  <a:lnTo>
                    <a:pt x="981" y="660"/>
                  </a:lnTo>
                  <a:lnTo>
                    <a:pt x="997" y="693"/>
                  </a:lnTo>
                  <a:lnTo>
                    <a:pt x="1160" y="638"/>
                  </a:lnTo>
                  <a:lnTo>
                    <a:pt x="1160" y="618"/>
                  </a:lnTo>
                  <a:lnTo>
                    <a:pt x="1162" y="598"/>
                  </a:lnTo>
                  <a:lnTo>
                    <a:pt x="1258" y="114"/>
                  </a:lnTo>
                  <a:lnTo>
                    <a:pt x="1266" y="87"/>
                  </a:lnTo>
                  <a:lnTo>
                    <a:pt x="1278" y="63"/>
                  </a:lnTo>
                  <a:lnTo>
                    <a:pt x="1296" y="42"/>
                  </a:lnTo>
                  <a:lnTo>
                    <a:pt x="1317" y="24"/>
                  </a:lnTo>
                  <a:lnTo>
                    <a:pt x="1342" y="10"/>
                  </a:lnTo>
                  <a:lnTo>
                    <a:pt x="1368" y="3"/>
                  </a:lnTo>
                  <a:lnTo>
                    <a:pt x="139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908175" y="4232275"/>
              <a:ext cx="244475" cy="409575"/>
            </a:xfrm>
            <a:custGeom>
              <a:avLst/>
              <a:gdLst>
                <a:gd name="T0" fmla="*/ 137 w 1076"/>
                <a:gd name="T1" fmla="*/ 382 h 1802"/>
                <a:gd name="T2" fmla="*/ 227 w 1076"/>
                <a:gd name="T3" fmla="*/ 398 h 1802"/>
                <a:gd name="T4" fmla="*/ 329 w 1076"/>
                <a:gd name="T5" fmla="*/ 425 h 1802"/>
                <a:gd name="T6" fmla="*/ 419 w 1076"/>
                <a:gd name="T7" fmla="*/ 453 h 1802"/>
                <a:gd name="T8" fmla="*/ 475 w 1076"/>
                <a:gd name="T9" fmla="*/ 482 h 1802"/>
                <a:gd name="T10" fmla="*/ 523 w 1076"/>
                <a:gd name="T11" fmla="*/ 528 h 1802"/>
                <a:gd name="T12" fmla="*/ 554 w 1076"/>
                <a:gd name="T13" fmla="*/ 599 h 1802"/>
                <a:gd name="T14" fmla="*/ 959 w 1076"/>
                <a:gd name="T15" fmla="*/ 984 h 1802"/>
                <a:gd name="T16" fmla="*/ 1004 w 1076"/>
                <a:gd name="T17" fmla="*/ 990 h 1802"/>
                <a:gd name="T18" fmla="*/ 1045 w 1076"/>
                <a:gd name="T19" fmla="*/ 1015 h 1802"/>
                <a:gd name="T20" fmla="*/ 1073 w 1076"/>
                <a:gd name="T21" fmla="*/ 1066 h 1802"/>
                <a:gd name="T22" fmla="*/ 1074 w 1076"/>
                <a:gd name="T23" fmla="*/ 1704 h 1802"/>
                <a:gd name="T24" fmla="*/ 1048 w 1076"/>
                <a:gd name="T25" fmla="*/ 1767 h 1802"/>
                <a:gd name="T26" fmla="*/ 1000 w 1076"/>
                <a:gd name="T27" fmla="*/ 1799 h 1802"/>
                <a:gd name="T28" fmla="*/ 945 w 1076"/>
                <a:gd name="T29" fmla="*/ 1799 h 1802"/>
                <a:gd name="T30" fmla="*/ 898 w 1076"/>
                <a:gd name="T31" fmla="*/ 1767 h 1802"/>
                <a:gd name="T32" fmla="*/ 871 w 1076"/>
                <a:gd name="T33" fmla="*/ 1704 h 1802"/>
                <a:gd name="T34" fmla="*/ 868 w 1076"/>
                <a:gd name="T35" fmla="*/ 1201 h 1802"/>
                <a:gd name="T36" fmla="*/ 862 w 1076"/>
                <a:gd name="T37" fmla="*/ 1196 h 1802"/>
                <a:gd name="T38" fmla="*/ 824 w 1076"/>
                <a:gd name="T39" fmla="*/ 1209 h 1802"/>
                <a:gd name="T40" fmla="*/ 735 w 1076"/>
                <a:gd name="T41" fmla="*/ 1235 h 1802"/>
                <a:gd name="T42" fmla="*/ 614 w 1076"/>
                <a:gd name="T43" fmla="*/ 1256 h 1802"/>
                <a:gd name="T44" fmla="*/ 501 w 1076"/>
                <a:gd name="T45" fmla="*/ 1259 h 1802"/>
                <a:gd name="T46" fmla="*/ 448 w 1076"/>
                <a:gd name="T47" fmla="*/ 1224 h 1802"/>
                <a:gd name="T48" fmla="*/ 408 w 1076"/>
                <a:gd name="T49" fmla="*/ 1165 h 1802"/>
                <a:gd name="T50" fmla="*/ 389 w 1076"/>
                <a:gd name="T51" fmla="*/ 1120 h 1802"/>
                <a:gd name="T52" fmla="*/ 375 w 1076"/>
                <a:gd name="T53" fmla="*/ 1075 h 1802"/>
                <a:gd name="T54" fmla="*/ 351 w 1076"/>
                <a:gd name="T55" fmla="*/ 977 h 1802"/>
                <a:gd name="T56" fmla="*/ 328 w 1076"/>
                <a:gd name="T57" fmla="*/ 823 h 1802"/>
                <a:gd name="T58" fmla="*/ 308 w 1076"/>
                <a:gd name="T59" fmla="*/ 691 h 1802"/>
                <a:gd name="T60" fmla="*/ 266 w 1076"/>
                <a:gd name="T61" fmla="*/ 615 h 1802"/>
                <a:gd name="T62" fmla="*/ 209 w 1076"/>
                <a:gd name="T63" fmla="*/ 563 h 1802"/>
                <a:gd name="T64" fmla="*/ 149 w 1076"/>
                <a:gd name="T65" fmla="*/ 529 h 1802"/>
                <a:gd name="T66" fmla="*/ 96 w 1076"/>
                <a:gd name="T67" fmla="*/ 507 h 1802"/>
                <a:gd name="T68" fmla="*/ 61 w 1076"/>
                <a:gd name="T69" fmla="*/ 493 h 1802"/>
                <a:gd name="T70" fmla="*/ 20 w 1076"/>
                <a:gd name="T71" fmla="*/ 476 h 1802"/>
                <a:gd name="T72" fmla="*/ 0 w 1076"/>
                <a:gd name="T73" fmla="*/ 469 h 1802"/>
                <a:gd name="T74" fmla="*/ 25 w 1076"/>
                <a:gd name="T75" fmla="*/ 413 h 1802"/>
                <a:gd name="T76" fmla="*/ 67 w 1076"/>
                <a:gd name="T77" fmla="*/ 385 h 1802"/>
                <a:gd name="T78" fmla="*/ 308 w 1076"/>
                <a:gd name="T79" fmla="*/ 0 h 1802"/>
                <a:gd name="T80" fmla="*/ 396 w 1076"/>
                <a:gd name="T81" fmla="*/ 24 h 1802"/>
                <a:gd name="T82" fmla="*/ 459 w 1076"/>
                <a:gd name="T83" fmla="*/ 88 h 1802"/>
                <a:gd name="T84" fmla="*/ 483 w 1076"/>
                <a:gd name="T85" fmla="*/ 176 h 1802"/>
                <a:gd name="T86" fmla="*/ 460 w 1076"/>
                <a:gd name="T87" fmla="*/ 266 h 1802"/>
                <a:gd name="T88" fmla="*/ 397 w 1076"/>
                <a:gd name="T89" fmla="*/ 330 h 1802"/>
                <a:gd name="T90" fmla="*/ 308 w 1076"/>
                <a:gd name="T91" fmla="*/ 355 h 1802"/>
                <a:gd name="T92" fmla="*/ 218 w 1076"/>
                <a:gd name="T93" fmla="*/ 330 h 1802"/>
                <a:gd name="T94" fmla="*/ 155 w 1076"/>
                <a:gd name="T95" fmla="*/ 266 h 1802"/>
                <a:gd name="T96" fmla="*/ 132 w 1076"/>
                <a:gd name="T97" fmla="*/ 176 h 1802"/>
                <a:gd name="T98" fmla="*/ 156 w 1076"/>
                <a:gd name="T99" fmla="*/ 88 h 1802"/>
                <a:gd name="T100" fmla="*/ 219 w 1076"/>
                <a:gd name="T101" fmla="*/ 24 h 1802"/>
                <a:gd name="T102" fmla="*/ 308 w 1076"/>
                <a:gd name="T103" fmla="*/ 0 h 1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6" h="1802">
                  <a:moveTo>
                    <a:pt x="99" y="379"/>
                  </a:moveTo>
                  <a:lnTo>
                    <a:pt x="115" y="380"/>
                  </a:lnTo>
                  <a:lnTo>
                    <a:pt x="137" y="382"/>
                  </a:lnTo>
                  <a:lnTo>
                    <a:pt x="164" y="386"/>
                  </a:lnTo>
                  <a:lnTo>
                    <a:pt x="194" y="392"/>
                  </a:lnTo>
                  <a:lnTo>
                    <a:pt x="227" y="398"/>
                  </a:lnTo>
                  <a:lnTo>
                    <a:pt x="261" y="407"/>
                  </a:lnTo>
                  <a:lnTo>
                    <a:pt x="295" y="415"/>
                  </a:lnTo>
                  <a:lnTo>
                    <a:pt x="329" y="425"/>
                  </a:lnTo>
                  <a:lnTo>
                    <a:pt x="362" y="434"/>
                  </a:lnTo>
                  <a:lnTo>
                    <a:pt x="392" y="444"/>
                  </a:lnTo>
                  <a:lnTo>
                    <a:pt x="419" y="453"/>
                  </a:lnTo>
                  <a:lnTo>
                    <a:pt x="441" y="463"/>
                  </a:lnTo>
                  <a:lnTo>
                    <a:pt x="458" y="471"/>
                  </a:lnTo>
                  <a:lnTo>
                    <a:pt x="475" y="482"/>
                  </a:lnTo>
                  <a:lnTo>
                    <a:pt x="492" y="494"/>
                  </a:lnTo>
                  <a:lnTo>
                    <a:pt x="508" y="510"/>
                  </a:lnTo>
                  <a:lnTo>
                    <a:pt x="523" y="528"/>
                  </a:lnTo>
                  <a:lnTo>
                    <a:pt x="535" y="549"/>
                  </a:lnTo>
                  <a:lnTo>
                    <a:pt x="547" y="572"/>
                  </a:lnTo>
                  <a:lnTo>
                    <a:pt x="554" y="599"/>
                  </a:lnTo>
                  <a:lnTo>
                    <a:pt x="558" y="627"/>
                  </a:lnTo>
                  <a:lnTo>
                    <a:pt x="592" y="984"/>
                  </a:lnTo>
                  <a:lnTo>
                    <a:pt x="959" y="984"/>
                  </a:lnTo>
                  <a:lnTo>
                    <a:pt x="974" y="984"/>
                  </a:lnTo>
                  <a:lnTo>
                    <a:pt x="988" y="986"/>
                  </a:lnTo>
                  <a:lnTo>
                    <a:pt x="1004" y="990"/>
                  </a:lnTo>
                  <a:lnTo>
                    <a:pt x="1019" y="995"/>
                  </a:lnTo>
                  <a:lnTo>
                    <a:pt x="1033" y="1003"/>
                  </a:lnTo>
                  <a:lnTo>
                    <a:pt x="1045" y="1015"/>
                  </a:lnTo>
                  <a:lnTo>
                    <a:pt x="1057" y="1029"/>
                  </a:lnTo>
                  <a:lnTo>
                    <a:pt x="1065" y="1046"/>
                  </a:lnTo>
                  <a:lnTo>
                    <a:pt x="1073" y="1066"/>
                  </a:lnTo>
                  <a:lnTo>
                    <a:pt x="1076" y="1090"/>
                  </a:lnTo>
                  <a:lnTo>
                    <a:pt x="1076" y="1676"/>
                  </a:lnTo>
                  <a:lnTo>
                    <a:pt x="1074" y="1704"/>
                  </a:lnTo>
                  <a:lnTo>
                    <a:pt x="1069" y="1729"/>
                  </a:lnTo>
                  <a:lnTo>
                    <a:pt x="1059" y="1749"/>
                  </a:lnTo>
                  <a:lnTo>
                    <a:pt x="1048" y="1767"/>
                  </a:lnTo>
                  <a:lnTo>
                    <a:pt x="1033" y="1781"/>
                  </a:lnTo>
                  <a:lnTo>
                    <a:pt x="1017" y="1791"/>
                  </a:lnTo>
                  <a:lnTo>
                    <a:pt x="1000" y="1799"/>
                  </a:lnTo>
                  <a:lnTo>
                    <a:pt x="982" y="1802"/>
                  </a:lnTo>
                  <a:lnTo>
                    <a:pt x="963" y="1802"/>
                  </a:lnTo>
                  <a:lnTo>
                    <a:pt x="945" y="1799"/>
                  </a:lnTo>
                  <a:lnTo>
                    <a:pt x="928" y="1791"/>
                  </a:lnTo>
                  <a:lnTo>
                    <a:pt x="912" y="1781"/>
                  </a:lnTo>
                  <a:lnTo>
                    <a:pt x="898" y="1767"/>
                  </a:lnTo>
                  <a:lnTo>
                    <a:pt x="886" y="1750"/>
                  </a:lnTo>
                  <a:lnTo>
                    <a:pt x="876" y="1729"/>
                  </a:lnTo>
                  <a:lnTo>
                    <a:pt x="871" y="1704"/>
                  </a:lnTo>
                  <a:lnTo>
                    <a:pt x="869" y="1676"/>
                  </a:lnTo>
                  <a:lnTo>
                    <a:pt x="869" y="1204"/>
                  </a:lnTo>
                  <a:lnTo>
                    <a:pt x="868" y="1201"/>
                  </a:lnTo>
                  <a:lnTo>
                    <a:pt x="867" y="1198"/>
                  </a:lnTo>
                  <a:lnTo>
                    <a:pt x="864" y="1197"/>
                  </a:lnTo>
                  <a:lnTo>
                    <a:pt x="862" y="1196"/>
                  </a:lnTo>
                  <a:lnTo>
                    <a:pt x="858" y="1197"/>
                  </a:lnTo>
                  <a:lnTo>
                    <a:pt x="844" y="1202"/>
                  </a:lnTo>
                  <a:lnTo>
                    <a:pt x="824" y="1209"/>
                  </a:lnTo>
                  <a:lnTo>
                    <a:pt x="798" y="1217"/>
                  </a:lnTo>
                  <a:lnTo>
                    <a:pt x="769" y="1226"/>
                  </a:lnTo>
                  <a:lnTo>
                    <a:pt x="735" y="1235"/>
                  </a:lnTo>
                  <a:lnTo>
                    <a:pt x="698" y="1243"/>
                  </a:lnTo>
                  <a:lnTo>
                    <a:pt x="658" y="1251"/>
                  </a:lnTo>
                  <a:lnTo>
                    <a:pt x="614" y="1256"/>
                  </a:lnTo>
                  <a:lnTo>
                    <a:pt x="570" y="1260"/>
                  </a:lnTo>
                  <a:lnTo>
                    <a:pt x="523" y="1261"/>
                  </a:lnTo>
                  <a:lnTo>
                    <a:pt x="501" y="1259"/>
                  </a:lnTo>
                  <a:lnTo>
                    <a:pt x="482" y="1251"/>
                  </a:lnTo>
                  <a:lnTo>
                    <a:pt x="464" y="1239"/>
                  </a:lnTo>
                  <a:lnTo>
                    <a:pt x="448" y="1224"/>
                  </a:lnTo>
                  <a:lnTo>
                    <a:pt x="434" y="1206"/>
                  </a:lnTo>
                  <a:lnTo>
                    <a:pt x="420" y="1186"/>
                  </a:lnTo>
                  <a:lnTo>
                    <a:pt x="408" y="1165"/>
                  </a:lnTo>
                  <a:lnTo>
                    <a:pt x="399" y="1144"/>
                  </a:lnTo>
                  <a:lnTo>
                    <a:pt x="390" y="1123"/>
                  </a:lnTo>
                  <a:lnTo>
                    <a:pt x="389" y="1120"/>
                  </a:lnTo>
                  <a:lnTo>
                    <a:pt x="386" y="1111"/>
                  </a:lnTo>
                  <a:lnTo>
                    <a:pt x="381" y="1096"/>
                  </a:lnTo>
                  <a:lnTo>
                    <a:pt x="375" y="1075"/>
                  </a:lnTo>
                  <a:lnTo>
                    <a:pt x="367" y="1049"/>
                  </a:lnTo>
                  <a:lnTo>
                    <a:pt x="360" y="1016"/>
                  </a:lnTo>
                  <a:lnTo>
                    <a:pt x="351" y="977"/>
                  </a:lnTo>
                  <a:lnTo>
                    <a:pt x="343" y="932"/>
                  </a:lnTo>
                  <a:lnTo>
                    <a:pt x="334" y="881"/>
                  </a:lnTo>
                  <a:lnTo>
                    <a:pt x="328" y="823"/>
                  </a:lnTo>
                  <a:lnTo>
                    <a:pt x="322" y="758"/>
                  </a:lnTo>
                  <a:lnTo>
                    <a:pt x="317" y="723"/>
                  </a:lnTo>
                  <a:lnTo>
                    <a:pt x="308" y="691"/>
                  </a:lnTo>
                  <a:lnTo>
                    <a:pt x="296" y="662"/>
                  </a:lnTo>
                  <a:lnTo>
                    <a:pt x="283" y="637"/>
                  </a:lnTo>
                  <a:lnTo>
                    <a:pt x="266" y="615"/>
                  </a:lnTo>
                  <a:lnTo>
                    <a:pt x="248" y="596"/>
                  </a:lnTo>
                  <a:lnTo>
                    <a:pt x="229" y="579"/>
                  </a:lnTo>
                  <a:lnTo>
                    <a:pt x="209" y="563"/>
                  </a:lnTo>
                  <a:lnTo>
                    <a:pt x="189" y="550"/>
                  </a:lnTo>
                  <a:lnTo>
                    <a:pt x="168" y="540"/>
                  </a:lnTo>
                  <a:lnTo>
                    <a:pt x="149" y="529"/>
                  </a:lnTo>
                  <a:lnTo>
                    <a:pt x="130" y="521"/>
                  </a:lnTo>
                  <a:lnTo>
                    <a:pt x="112" y="513"/>
                  </a:lnTo>
                  <a:lnTo>
                    <a:pt x="96" y="507"/>
                  </a:lnTo>
                  <a:lnTo>
                    <a:pt x="86" y="504"/>
                  </a:lnTo>
                  <a:lnTo>
                    <a:pt x="75" y="498"/>
                  </a:lnTo>
                  <a:lnTo>
                    <a:pt x="61" y="493"/>
                  </a:lnTo>
                  <a:lnTo>
                    <a:pt x="46" y="487"/>
                  </a:lnTo>
                  <a:lnTo>
                    <a:pt x="32" y="482"/>
                  </a:lnTo>
                  <a:lnTo>
                    <a:pt x="20" y="476"/>
                  </a:lnTo>
                  <a:lnTo>
                    <a:pt x="9" y="472"/>
                  </a:lnTo>
                  <a:lnTo>
                    <a:pt x="2" y="469"/>
                  </a:lnTo>
                  <a:lnTo>
                    <a:pt x="0" y="469"/>
                  </a:lnTo>
                  <a:lnTo>
                    <a:pt x="6" y="446"/>
                  </a:lnTo>
                  <a:lnTo>
                    <a:pt x="14" y="428"/>
                  </a:lnTo>
                  <a:lnTo>
                    <a:pt x="25" y="413"/>
                  </a:lnTo>
                  <a:lnTo>
                    <a:pt x="39" y="400"/>
                  </a:lnTo>
                  <a:lnTo>
                    <a:pt x="52" y="392"/>
                  </a:lnTo>
                  <a:lnTo>
                    <a:pt x="67" y="385"/>
                  </a:lnTo>
                  <a:lnTo>
                    <a:pt x="83" y="381"/>
                  </a:lnTo>
                  <a:lnTo>
                    <a:pt x="99" y="379"/>
                  </a:lnTo>
                  <a:close/>
                  <a:moveTo>
                    <a:pt x="308" y="0"/>
                  </a:moveTo>
                  <a:lnTo>
                    <a:pt x="339" y="3"/>
                  </a:lnTo>
                  <a:lnTo>
                    <a:pt x="368" y="11"/>
                  </a:lnTo>
                  <a:lnTo>
                    <a:pt x="396" y="24"/>
                  </a:lnTo>
                  <a:lnTo>
                    <a:pt x="421" y="42"/>
                  </a:lnTo>
                  <a:lnTo>
                    <a:pt x="442" y="63"/>
                  </a:lnTo>
                  <a:lnTo>
                    <a:pt x="459" y="88"/>
                  </a:lnTo>
                  <a:lnTo>
                    <a:pt x="472" y="115"/>
                  </a:lnTo>
                  <a:lnTo>
                    <a:pt x="480" y="145"/>
                  </a:lnTo>
                  <a:lnTo>
                    <a:pt x="483" y="176"/>
                  </a:lnTo>
                  <a:lnTo>
                    <a:pt x="481" y="208"/>
                  </a:lnTo>
                  <a:lnTo>
                    <a:pt x="473" y="239"/>
                  </a:lnTo>
                  <a:lnTo>
                    <a:pt x="460" y="266"/>
                  </a:lnTo>
                  <a:lnTo>
                    <a:pt x="443" y="290"/>
                  </a:lnTo>
                  <a:lnTo>
                    <a:pt x="422" y="313"/>
                  </a:lnTo>
                  <a:lnTo>
                    <a:pt x="397" y="330"/>
                  </a:lnTo>
                  <a:lnTo>
                    <a:pt x="369" y="343"/>
                  </a:lnTo>
                  <a:lnTo>
                    <a:pt x="340" y="352"/>
                  </a:lnTo>
                  <a:lnTo>
                    <a:pt x="308" y="355"/>
                  </a:lnTo>
                  <a:lnTo>
                    <a:pt x="275" y="352"/>
                  </a:lnTo>
                  <a:lnTo>
                    <a:pt x="246" y="343"/>
                  </a:lnTo>
                  <a:lnTo>
                    <a:pt x="218" y="330"/>
                  </a:lnTo>
                  <a:lnTo>
                    <a:pt x="194" y="313"/>
                  </a:lnTo>
                  <a:lnTo>
                    <a:pt x="173" y="290"/>
                  </a:lnTo>
                  <a:lnTo>
                    <a:pt x="155" y="266"/>
                  </a:lnTo>
                  <a:lnTo>
                    <a:pt x="142" y="239"/>
                  </a:lnTo>
                  <a:lnTo>
                    <a:pt x="134" y="208"/>
                  </a:lnTo>
                  <a:lnTo>
                    <a:pt x="132" y="176"/>
                  </a:lnTo>
                  <a:lnTo>
                    <a:pt x="135" y="145"/>
                  </a:lnTo>
                  <a:lnTo>
                    <a:pt x="143" y="115"/>
                  </a:lnTo>
                  <a:lnTo>
                    <a:pt x="156" y="88"/>
                  </a:lnTo>
                  <a:lnTo>
                    <a:pt x="174" y="63"/>
                  </a:lnTo>
                  <a:lnTo>
                    <a:pt x="195" y="42"/>
                  </a:lnTo>
                  <a:lnTo>
                    <a:pt x="219" y="24"/>
                  </a:lnTo>
                  <a:lnTo>
                    <a:pt x="247" y="11"/>
                  </a:lnTo>
                  <a:lnTo>
                    <a:pt x="276" y="3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854200" y="4219575"/>
              <a:ext cx="449263" cy="377825"/>
            </a:xfrm>
            <a:custGeom>
              <a:avLst/>
              <a:gdLst>
                <a:gd name="T0" fmla="*/ 1838 w 1975"/>
                <a:gd name="T1" fmla="*/ 780 h 1665"/>
                <a:gd name="T2" fmla="*/ 1859 w 1975"/>
                <a:gd name="T3" fmla="*/ 807 h 1665"/>
                <a:gd name="T4" fmla="*/ 1852 w 1975"/>
                <a:gd name="T5" fmla="*/ 837 h 1665"/>
                <a:gd name="T6" fmla="*/ 1514 w 1975"/>
                <a:gd name="T7" fmla="*/ 978 h 1665"/>
                <a:gd name="T8" fmla="*/ 912 w 1975"/>
                <a:gd name="T9" fmla="*/ 690 h 1665"/>
                <a:gd name="T10" fmla="*/ 163 w 1975"/>
                <a:gd name="T11" fmla="*/ 615 h 1665"/>
                <a:gd name="T12" fmla="*/ 210 w 1975"/>
                <a:gd name="T13" fmla="*/ 626 h 1665"/>
                <a:gd name="T14" fmla="*/ 321 w 1975"/>
                <a:gd name="T15" fmla="*/ 672 h 1665"/>
                <a:gd name="T16" fmla="*/ 399 w 1975"/>
                <a:gd name="T17" fmla="*/ 715 h 1665"/>
                <a:gd name="T18" fmla="*/ 444 w 1975"/>
                <a:gd name="T19" fmla="*/ 772 h 1665"/>
                <a:gd name="T20" fmla="*/ 460 w 1975"/>
                <a:gd name="T21" fmla="*/ 860 h 1665"/>
                <a:gd name="T22" fmla="*/ 473 w 1975"/>
                <a:gd name="T23" fmla="*/ 975 h 1665"/>
                <a:gd name="T24" fmla="*/ 495 w 1975"/>
                <a:gd name="T25" fmla="*/ 1095 h 1665"/>
                <a:gd name="T26" fmla="*/ 529 w 1975"/>
                <a:gd name="T27" fmla="*/ 1211 h 1665"/>
                <a:gd name="T28" fmla="*/ 577 w 1975"/>
                <a:gd name="T29" fmla="*/ 1309 h 1665"/>
                <a:gd name="T30" fmla="*/ 642 w 1975"/>
                <a:gd name="T31" fmla="*/ 1383 h 1665"/>
                <a:gd name="T32" fmla="*/ 728 w 1975"/>
                <a:gd name="T33" fmla="*/ 1420 h 1665"/>
                <a:gd name="T34" fmla="*/ 881 w 1975"/>
                <a:gd name="T35" fmla="*/ 1414 h 1665"/>
                <a:gd name="T36" fmla="*/ 990 w 1975"/>
                <a:gd name="T37" fmla="*/ 1395 h 1665"/>
                <a:gd name="T38" fmla="*/ 996 w 1975"/>
                <a:gd name="T39" fmla="*/ 1401 h 1665"/>
                <a:gd name="T40" fmla="*/ 974 w 1975"/>
                <a:gd name="T41" fmla="*/ 1444 h 1665"/>
                <a:gd name="T42" fmla="*/ 882 w 1975"/>
                <a:gd name="T43" fmla="*/ 1541 h 1665"/>
                <a:gd name="T44" fmla="*/ 753 w 1975"/>
                <a:gd name="T45" fmla="*/ 1614 h 1665"/>
                <a:gd name="T46" fmla="*/ 599 w 1975"/>
                <a:gd name="T47" fmla="*/ 1656 h 1665"/>
                <a:gd name="T48" fmla="*/ 428 w 1975"/>
                <a:gd name="T49" fmla="*/ 1662 h 1665"/>
                <a:gd name="T50" fmla="*/ 271 w 1975"/>
                <a:gd name="T51" fmla="*/ 1615 h 1665"/>
                <a:gd name="T52" fmla="*/ 142 w 1975"/>
                <a:gd name="T53" fmla="*/ 1523 h 1665"/>
                <a:gd name="T54" fmla="*/ 50 w 1975"/>
                <a:gd name="T55" fmla="*/ 1393 h 1665"/>
                <a:gd name="T56" fmla="*/ 3 w 1975"/>
                <a:gd name="T57" fmla="*/ 1237 h 1665"/>
                <a:gd name="T58" fmla="*/ 7 w 1975"/>
                <a:gd name="T59" fmla="*/ 1035 h 1665"/>
                <a:gd name="T60" fmla="*/ 39 w 1975"/>
                <a:gd name="T61" fmla="*/ 833 h 1665"/>
                <a:gd name="T62" fmla="*/ 73 w 1975"/>
                <a:gd name="T63" fmla="*/ 692 h 1665"/>
                <a:gd name="T64" fmla="*/ 106 w 1975"/>
                <a:gd name="T65" fmla="*/ 635 h 1665"/>
                <a:gd name="T66" fmla="*/ 148 w 1975"/>
                <a:gd name="T67" fmla="*/ 616 h 1665"/>
                <a:gd name="T68" fmla="*/ 1242 w 1975"/>
                <a:gd name="T69" fmla="*/ 467 h 1665"/>
                <a:gd name="T70" fmla="*/ 1317 w 1975"/>
                <a:gd name="T71" fmla="*/ 88 h 1665"/>
                <a:gd name="T72" fmla="*/ 1963 w 1975"/>
                <a:gd name="T73" fmla="*/ 136 h 1665"/>
                <a:gd name="T74" fmla="*/ 1975 w 1975"/>
                <a:gd name="T75" fmla="*/ 166 h 1665"/>
                <a:gd name="T76" fmla="*/ 1868 w 1975"/>
                <a:gd name="T77" fmla="*/ 682 h 1665"/>
                <a:gd name="T78" fmla="*/ 1182 w 1975"/>
                <a:gd name="T79" fmla="*/ 540 h 1665"/>
                <a:gd name="T80" fmla="*/ 1160 w 1975"/>
                <a:gd name="T81" fmla="*/ 518 h 1665"/>
                <a:gd name="T82" fmla="*/ 1260 w 1975"/>
                <a:gd name="T83" fmla="*/ 13 h 1665"/>
                <a:gd name="T84" fmla="*/ 1289 w 1975"/>
                <a:gd name="T85" fmla="*/ 0 h 1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75" h="1665">
                  <a:moveTo>
                    <a:pt x="1123" y="619"/>
                  </a:moveTo>
                  <a:lnTo>
                    <a:pt x="1126" y="619"/>
                  </a:lnTo>
                  <a:lnTo>
                    <a:pt x="1838" y="780"/>
                  </a:lnTo>
                  <a:lnTo>
                    <a:pt x="1850" y="785"/>
                  </a:lnTo>
                  <a:lnTo>
                    <a:pt x="1857" y="794"/>
                  </a:lnTo>
                  <a:lnTo>
                    <a:pt x="1859" y="807"/>
                  </a:lnTo>
                  <a:lnTo>
                    <a:pt x="1859" y="816"/>
                  </a:lnTo>
                  <a:lnTo>
                    <a:pt x="1857" y="828"/>
                  </a:lnTo>
                  <a:lnTo>
                    <a:pt x="1852" y="837"/>
                  </a:lnTo>
                  <a:lnTo>
                    <a:pt x="1842" y="843"/>
                  </a:lnTo>
                  <a:lnTo>
                    <a:pt x="1531" y="974"/>
                  </a:lnTo>
                  <a:lnTo>
                    <a:pt x="1514" y="978"/>
                  </a:lnTo>
                  <a:lnTo>
                    <a:pt x="1497" y="976"/>
                  </a:lnTo>
                  <a:lnTo>
                    <a:pt x="923" y="816"/>
                  </a:lnTo>
                  <a:lnTo>
                    <a:pt x="912" y="690"/>
                  </a:lnTo>
                  <a:lnTo>
                    <a:pt x="1119" y="619"/>
                  </a:lnTo>
                  <a:lnTo>
                    <a:pt x="1123" y="619"/>
                  </a:lnTo>
                  <a:close/>
                  <a:moveTo>
                    <a:pt x="163" y="615"/>
                  </a:moveTo>
                  <a:lnTo>
                    <a:pt x="179" y="617"/>
                  </a:lnTo>
                  <a:lnTo>
                    <a:pt x="194" y="621"/>
                  </a:lnTo>
                  <a:lnTo>
                    <a:pt x="210" y="626"/>
                  </a:lnTo>
                  <a:lnTo>
                    <a:pt x="251" y="642"/>
                  </a:lnTo>
                  <a:lnTo>
                    <a:pt x="288" y="657"/>
                  </a:lnTo>
                  <a:lnTo>
                    <a:pt x="321" y="672"/>
                  </a:lnTo>
                  <a:lnTo>
                    <a:pt x="351" y="686"/>
                  </a:lnTo>
                  <a:lnTo>
                    <a:pt x="377" y="699"/>
                  </a:lnTo>
                  <a:lnTo>
                    <a:pt x="399" y="715"/>
                  </a:lnTo>
                  <a:lnTo>
                    <a:pt x="417" y="732"/>
                  </a:lnTo>
                  <a:lnTo>
                    <a:pt x="433" y="751"/>
                  </a:lnTo>
                  <a:lnTo>
                    <a:pt x="444" y="772"/>
                  </a:lnTo>
                  <a:lnTo>
                    <a:pt x="452" y="796"/>
                  </a:lnTo>
                  <a:lnTo>
                    <a:pt x="456" y="825"/>
                  </a:lnTo>
                  <a:lnTo>
                    <a:pt x="460" y="860"/>
                  </a:lnTo>
                  <a:lnTo>
                    <a:pt x="463" y="897"/>
                  </a:lnTo>
                  <a:lnTo>
                    <a:pt x="468" y="936"/>
                  </a:lnTo>
                  <a:lnTo>
                    <a:pt x="473" y="975"/>
                  </a:lnTo>
                  <a:lnTo>
                    <a:pt x="480" y="1015"/>
                  </a:lnTo>
                  <a:lnTo>
                    <a:pt x="487" y="1055"/>
                  </a:lnTo>
                  <a:lnTo>
                    <a:pt x="495" y="1095"/>
                  </a:lnTo>
                  <a:lnTo>
                    <a:pt x="505" y="1134"/>
                  </a:lnTo>
                  <a:lnTo>
                    <a:pt x="517" y="1172"/>
                  </a:lnTo>
                  <a:lnTo>
                    <a:pt x="529" y="1211"/>
                  </a:lnTo>
                  <a:lnTo>
                    <a:pt x="543" y="1245"/>
                  </a:lnTo>
                  <a:lnTo>
                    <a:pt x="559" y="1278"/>
                  </a:lnTo>
                  <a:lnTo>
                    <a:pt x="577" y="1309"/>
                  </a:lnTo>
                  <a:lnTo>
                    <a:pt x="597" y="1337"/>
                  </a:lnTo>
                  <a:lnTo>
                    <a:pt x="619" y="1362"/>
                  </a:lnTo>
                  <a:lnTo>
                    <a:pt x="642" y="1383"/>
                  </a:lnTo>
                  <a:lnTo>
                    <a:pt x="669" y="1400"/>
                  </a:lnTo>
                  <a:lnTo>
                    <a:pt x="697" y="1412"/>
                  </a:lnTo>
                  <a:lnTo>
                    <a:pt x="728" y="1420"/>
                  </a:lnTo>
                  <a:lnTo>
                    <a:pt x="761" y="1423"/>
                  </a:lnTo>
                  <a:lnTo>
                    <a:pt x="823" y="1421"/>
                  </a:lnTo>
                  <a:lnTo>
                    <a:pt x="881" y="1414"/>
                  </a:lnTo>
                  <a:lnTo>
                    <a:pt x="937" y="1406"/>
                  </a:lnTo>
                  <a:lnTo>
                    <a:pt x="988" y="1395"/>
                  </a:lnTo>
                  <a:lnTo>
                    <a:pt x="990" y="1395"/>
                  </a:lnTo>
                  <a:lnTo>
                    <a:pt x="993" y="1396"/>
                  </a:lnTo>
                  <a:lnTo>
                    <a:pt x="995" y="1399"/>
                  </a:lnTo>
                  <a:lnTo>
                    <a:pt x="996" y="1401"/>
                  </a:lnTo>
                  <a:lnTo>
                    <a:pt x="997" y="1404"/>
                  </a:lnTo>
                  <a:lnTo>
                    <a:pt x="996" y="1407"/>
                  </a:lnTo>
                  <a:lnTo>
                    <a:pt x="974" y="1444"/>
                  </a:lnTo>
                  <a:lnTo>
                    <a:pt x="948" y="1479"/>
                  </a:lnTo>
                  <a:lnTo>
                    <a:pt x="917" y="1512"/>
                  </a:lnTo>
                  <a:lnTo>
                    <a:pt x="882" y="1541"/>
                  </a:lnTo>
                  <a:lnTo>
                    <a:pt x="842" y="1569"/>
                  </a:lnTo>
                  <a:lnTo>
                    <a:pt x="800" y="1593"/>
                  </a:lnTo>
                  <a:lnTo>
                    <a:pt x="753" y="1614"/>
                  </a:lnTo>
                  <a:lnTo>
                    <a:pt x="705" y="1632"/>
                  </a:lnTo>
                  <a:lnTo>
                    <a:pt x="653" y="1646"/>
                  </a:lnTo>
                  <a:lnTo>
                    <a:pt x="599" y="1656"/>
                  </a:lnTo>
                  <a:lnTo>
                    <a:pt x="542" y="1663"/>
                  </a:lnTo>
                  <a:lnTo>
                    <a:pt x="485" y="1665"/>
                  </a:lnTo>
                  <a:lnTo>
                    <a:pt x="428" y="1662"/>
                  </a:lnTo>
                  <a:lnTo>
                    <a:pt x="373" y="1652"/>
                  </a:lnTo>
                  <a:lnTo>
                    <a:pt x="321" y="1636"/>
                  </a:lnTo>
                  <a:lnTo>
                    <a:pt x="271" y="1615"/>
                  </a:lnTo>
                  <a:lnTo>
                    <a:pt x="225" y="1590"/>
                  </a:lnTo>
                  <a:lnTo>
                    <a:pt x="182" y="1558"/>
                  </a:lnTo>
                  <a:lnTo>
                    <a:pt x="142" y="1523"/>
                  </a:lnTo>
                  <a:lnTo>
                    <a:pt x="107" y="1483"/>
                  </a:lnTo>
                  <a:lnTo>
                    <a:pt x="76" y="1440"/>
                  </a:lnTo>
                  <a:lnTo>
                    <a:pt x="50" y="1393"/>
                  </a:lnTo>
                  <a:lnTo>
                    <a:pt x="29" y="1344"/>
                  </a:lnTo>
                  <a:lnTo>
                    <a:pt x="13" y="1292"/>
                  </a:lnTo>
                  <a:lnTo>
                    <a:pt x="3" y="1237"/>
                  </a:lnTo>
                  <a:lnTo>
                    <a:pt x="0" y="1181"/>
                  </a:lnTo>
                  <a:lnTo>
                    <a:pt x="2" y="1107"/>
                  </a:lnTo>
                  <a:lnTo>
                    <a:pt x="7" y="1035"/>
                  </a:lnTo>
                  <a:lnTo>
                    <a:pt x="17" y="964"/>
                  </a:lnTo>
                  <a:lnTo>
                    <a:pt x="27" y="897"/>
                  </a:lnTo>
                  <a:lnTo>
                    <a:pt x="39" y="833"/>
                  </a:lnTo>
                  <a:lnTo>
                    <a:pt x="52" y="774"/>
                  </a:lnTo>
                  <a:lnTo>
                    <a:pt x="64" y="720"/>
                  </a:lnTo>
                  <a:lnTo>
                    <a:pt x="73" y="692"/>
                  </a:lnTo>
                  <a:lnTo>
                    <a:pt x="82" y="668"/>
                  </a:lnTo>
                  <a:lnTo>
                    <a:pt x="94" y="650"/>
                  </a:lnTo>
                  <a:lnTo>
                    <a:pt x="106" y="635"/>
                  </a:lnTo>
                  <a:lnTo>
                    <a:pt x="119" y="625"/>
                  </a:lnTo>
                  <a:lnTo>
                    <a:pt x="133" y="619"/>
                  </a:lnTo>
                  <a:lnTo>
                    <a:pt x="148" y="616"/>
                  </a:lnTo>
                  <a:lnTo>
                    <a:pt x="163" y="615"/>
                  </a:lnTo>
                  <a:close/>
                  <a:moveTo>
                    <a:pt x="1317" y="88"/>
                  </a:moveTo>
                  <a:lnTo>
                    <a:pt x="1242" y="467"/>
                  </a:lnTo>
                  <a:lnTo>
                    <a:pt x="1806" y="591"/>
                  </a:lnTo>
                  <a:lnTo>
                    <a:pt x="1881" y="201"/>
                  </a:lnTo>
                  <a:lnTo>
                    <a:pt x="1317" y="88"/>
                  </a:lnTo>
                  <a:close/>
                  <a:moveTo>
                    <a:pt x="1289" y="0"/>
                  </a:moveTo>
                  <a:lnTo>
                    <a:pt x="1953" y="132"/>
                  </a:lnTo>
                  <a:lnTo>
                    <a:pt x="1963" y="136"/>
                  </a:lnTo>
                  <a:lnTo>
                    <a:pt x="1971" y="145"/>
                  </a:lnTo>
                  <a:lnTo>
                    <a:pt x="1975" y="154"/>
                  </a:lnTo>
                  <a:lnTo>
                    <a:pt x="1975" y="166"/>
                  </a:lnTo>
                  <a:lnTo>
                    <a:pt x="1879" y="664"/>
                  </a:lnTo>
                  <a:lnTo>
                    <a:pt x="1875" y="675"/>
                  </a:lnTo>
                  <a:lnTo>
                    <a:pt x="1868" y="682"/>
                  </a:lnTo>
                  <a:lnTo>
                    <a:pt x="1857" y="687"/>
                  </a:lnTo>
                  <a:lnTo>
                    <a:pt x="1847" y="687"/>
                  </a:lnTo>
                  <a:lnTo>
                    <a:pt x="1182" y="540"/>
                  </a:lnTo>
                  <a:lnTo>
                    <a:pt x="1171" y="535"/>
                  </a:lnTo>
                  <a:lnTo>
                    <a:pt x="1164" y="528"/>
                  </a:lnTo>
                  <a:lnTo>
                    <a:pt x="1160" y="518"/>
                  </a:lnTo>
                  <a:lnTo>
                    <a:pt x="1160" y="507"/>
                  </a:lnTo>
                  <a:lnTo>
                    <a:pt x="1256" y="22"/>
                  </a:lnTo>
                  <a:lnTo>
                    <a:pt x="1260" y="13"/>
                  </a:lnTo>
                  <a:lnTo>
                    <a:pt x="1268" y="4"/>
                  </a:lnTo>
                  <a:lnTo>
                    <a:pt x="1278" y="0"/>
                  </a:lnTo>
                  <a:lnTo>
                    <a:pt x="1289" y="0"/>
                  </a:lnTo>
                  <a:close/>
                </a:path>
              </a:pathLst>
            </a:custGeom>
            <a:solidFill>
              <a:srgbClr val="BAE15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10186025" y="3969700"/>
            <a:ext cx="559847" cy="909751"/>
            <a:chOff x="5818187" y="5401015"/>
            <a:chExt cx="330200" cy="536575"/>
          </a:xfrm>
        </p:grpSpPr>
        <p:sp>
          <p:nvSpPr>
            <p:cNvPr id="19" name="Freeform 18"/>
            <p:cNvSpPr>
              <a:spLocks/>
            </p:cNvSpPr>
            <p:nvPr/>
          </p:nvSpPr>
          <p:spPr bwMode="white">
            <a:xfrm>
              <a:off x="5818187" y="5401015"/>
              <a:ext cx="330200" cy="536575"/>
            </a:xfrm>
            <a:custGeom>
              <a:avLst/>
              <a:gdLst>
                <a:gd name="T0" fmla="*/ 1233 w 1461"/>
                <a:gd name="T1" fmla="*/ 0 h 2362"/>
                <a:gd name="T2" fmla="*/ 1305 w 1461"/>
                <a:gd name="T3" fmla="*/ 12 h 2362"/>
                <a:gd name="T4" fmla="*/ 1368 w 1461"/>
                <a:gd name="T5" fmla="*/ 44 h 2362"/>
                <a:gd name="T6" fmla="*/ 1418 w 1461"/>
                <a:gd name="T7" fmla="*/ 94 h 2362"/>
                <a:gd name="T8" fmla="*/ 1449 w 1461"/>
                <a:gd name="T9" fmla="*/ 156 h 2362"/>
                <a:gd name="T10" fmla="*/ 1461 w 1461"/>
                <a:gd name="T11" fmla="*/ 229 h 2362"/>
                <a:gd name="T12" fmla="*/ 1459 w 1461"/>
                <a:gd name="T13" fmla="*/ 1505 h 2362"/>
                <a:gd name="T14" fmla="*/ 1436 w 1461"/>
                <a:gd name="T15" fmla="*/ 1574 h 2362"/>
                <a:gd name="T16" fmla="*/ 1394 w 1461"/>
                <a:gd name="T17" fmla="*/ 1630 h 2362"/>
                <a:gd name="T18" fmla="*/ 1337 w 1461"/>
                <a:gd name="T19" fmla="*/ 1672 h 2362"/>
                <a:gd name="T20" fmla="*/ 1270 w 1461"/>
                <a:gd name="T21" fmla="*/ 1694 h 2362"/>
                <a:gd name="T22" fmla="*/ 726 w 1461"/>
                <a:gd name="T23" fmla="*/ 1698 h 2362"/>
                <a:gd name="T24" fmla="*/ 723 w 1461"/>
                <a:gd name="T25" fmla="*/ 1697 h 2362"/>
                <a:gd name="T26" fmla="*/ 700 w 1461"/>
                <a:gd name="T27" fmla="*/ 2227 h 2362"/>
                <a:gd name="T28" fmla="*/ 678 w 1461"/>
                <a:gd name="T29" fmla="*/ 2281 h 2362"/>
                <a:gd name="T30" fmla="*/ 640 w 1461"/>
                <a:gd name="T31" fmla="*/ 2324 h 2362"/>
                <a:gd name="T32" fmla="*/ 591 w 1461"/>
                <a:gd name="T33" fmla="*/ 2351 h 2362"/>
                <a:gd name="T34" fmla="*/ 532 w 1461"/>
                <a:gd name="T35" fmla="*/ 2362 h 2362"/>
                <a:gd name="T36" fmla="*/ 464 w 1461"/>
                <a:gd name="T37" fmla="*/ 2359 h 2362"/>
                <a:gd name="T38" fmla="*/ 409 w 1461"/>
                <a:gd name="T39" fmla="*/ 2339 h 2362"/>
                <a:gd name="T40" fmla="*/ 353 w 1461"/>
                <a:gd name="T41" fmla="*/ 2359 h 2362"/>
                <a:gd name="T42" fmla="*/ 284 w 1461"/>
                <a:gd name="T43" fmla="*/ 2362 h 2362"/>
                <a:gd name="T44" fmla="*/ 226 w 1461"/>
                <a:gd name="T45" fmla="*/ 2351 h 2362"/>
                <a:gd name="T46" fmla="*/ 176 w 1461"/>
                <a:gd name="T47" fmla="*/ 2324 h 2362"/>
                <a:gd name="T48" fmla="*/ 138 w 1461"/>
                <a:gd name="T49" fmla="*/ 2282 h 2362"/>
                <a:gd name="T50" fmla="*/ 116 w 1461"/>
                <a:gd name="T51" fmla="*/ 2229 h 2362"/>
                <a:gd name="T52" fmla="*/ 88 w 1461"/>
                <a:gd name="T53" fmla="*/ 1496 h 2362"/>
                <a:gd name="T54" fmla="*/ 51 w 1461"/>
                <a:gd name="T55" fmla="*/ 1465 h 2362"/>
                <a:gd name="T56" fmla="*/ 17 w 1461"/>
                <a:gd name="T57" fmla="*/ 1413 h 2362"/>
                <a:gd name="T58" fmla="*/ 0 w 1461"/>
                <a:gd name="T59" fmla="*/ 1354 h 2362"/>
                <a:gd name="T60" fmla="*/ 25 w 1461"/>
                <a:gd name="T61" fmla="*/ 956 h 2362"/>
                <a:gd name="T62" fmla="*/ 39 w 1461"/>
                <a:gd name="T63" fmla="*/ 889 h 2362"/>
                <a:gd name="T64" fmla="*/ 66 w 1461"/>
                <a:gd name="T65" fmla="*/ 836 h 2362"/>
                <a:gd name="T66" fmla="*/ 100 w 1461"/>
                <a:gd name="T67" fmla="*/ 792 h 2362"/>
                <a:gd name="T68" fmla="*/ 142 w 1461"/>
                <a:gd name="T69" fmla="*/ 761 h 2362"/>
                <a:gd name="T70" fmla="*/ 150 w 1461"/>
                <a:gd name="T71" fmla="*/ 717 h 2362"/>
                <a:gd name="T72" fmla="*/ 133 w 1461"/>
                <a:gd name="T73" fmla="*/ 650 h 2362"/>
                <a:gd name="T74" fmla="*/ 134 w 1461"/>
                <a:gd name="T75" fmla="*/ 571 h 2362"/>
                <a:gd name="T76" fmla="*/ 160 w 1461"/>
                <a:gd name="T77" fmla="*/ 494 h 2362"/>
                <a:gd name="T78" fmla="*/ 206 w 1461"/>
                <a:gd name="T79" fmla="*/ 429 h 2362"/>
                <a:gd name="T80" fmla="*/ 268 w 1461"/>
                <a:gd name="T81" fmla="*/ 378 h 2362"/>
                <a:gd name="T82" fmla="*/ 343 w 1461"/>
                <a:gd name="T83" fmla="*/ 348 h 2362"/>
                <a:gd name="T84" fmla="*/ 385 w 1461"/>
                <a:gd name="T85" fmla="*/ 229 h 2362"/>
                <a:gd name="T86" fmla="*/ 396 w 1461"/>
                <a:gd name="T87" fmla="*/ 156 h 2362"/>
                <a:gd name="T88" fmla="*/ 429 w 1461"/>
                <a:gd name="T89" fmla="*/ 94 h 2362"/>
                <a:gd name="T90" fmla="*/ 478 w 1461"/>
                <a:gd name="T91" fmla="*/ 44 h 2362"/>
                <a:gd name="T92" fmla="*/ 541 w 1461"/>
                <a:gd name="T93" fmla="*/ 12 h 2362"/>
                <a:gd name="T94" fmla="*/ 613 w 1461"/>
                <a:gd name="T95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61" h="2362">
                  <a:moveTo>
                    <a:pt x="613" y="0"/>
                  </a:moveTo>
                  <a:lnTo>
                    <a:pt x="1233" y="0"/>
                  </a:lnTo>
                  <a:lnTo>
                    <a:pt x="1270" y="3"/>
                  </a:lnTo>
                  <a:lnTo>
                    <a:pt x="1305" y="12"/>
                  </a:lnTo>
                  <a:lnTo>
                    <a:pt x="1337" y="25"/>
                  </a:lnTo>
                  <a:lnTo>
                    <a:pt x="1368" y="44"/>
                  </a:lnTo>
                  <a:lnTo>
                    <a:pt x="1394" y="68"/>
                  </a:lnTo>
                  <a:lnTo>
                    <a:pt x="1418" y="94"/>
                  </a:lnTo>
                  <a:lnTo>
                    <a:pt x="1436" y="124"/>
                  </a:lnTo>
                  <a:lnTo>
                    <a:pt x="1449" y="156"/>
                  </a:lnTo>
                  <a:lnTo>
                    <a:pt x="1459" y="192"/>
                  </a:lnTo>
                  <a:lnTo>
                    <a:pt x="1461" y="229"/>
                  </a:lnTo>
                  <a:lnTo>
                    <a:pt x="1461" y="1468"/>
                  </a:lnTo>
                  <a:lnTo>
                    <a:pt x="1459" y="1505"/>
                  </a:lnTo>
                  <a:lnTo>
                    <a:pt x="1449" y="1541"/>
                  </a:lnTo>
                  <a:lnTo>
                    <a:pt x="1436" y="1574"/>
                  </a:lnTo>
                  <a:lnTo>
                    <a:pt x="1418" y="1604"/>
                  </a:lnTo>
                  <a:lnTo>
                    <a:pt x="1394" y="1630"/>
                  </a:lnTo>
                  <a:lnTo>
                    <a:pt x="1368" y="1653"/>
                  </a:lnTo>
                  <a:lnTo>
                    <a:pt x="1337" y="1672"/>
                  </a:lnTo>
                  <a:lnTo>
                    <a:pt x="1305" y="1686"/>
                  </a:lnTo>
                  <a:lnTo>
                    <a:pt x="1270" y="1694"/>
                  </a:lnTo>
                  <a:lnTo>
                    <a:pt x="1233" y="1698"/>
                  </a:lnTo>
                  <a:lnTo>
                    <a:pt x="726" y="1698"/>
                  </a:lnTo>
                  <a:lnTo>
                    <a:pt x="724" y="1698"/>
                  </a:lnTo>
                  <a:lnTo>
                    <a:pt x="723" y="1697"/>
                  </a:lnTo>
                  <a:lnTo>
                    <a:pt x="705" y="2196"/>
                  </a:lnTo>
                  <a:lnTo>
                    <a:pt x="700" y="2227"/>
                  </a:lnTo>
                  <a:lnTo>
                    <a:pt x="692" y="2255"/>
                  </a:lnTo>
                  <a:lnTo>
                    <a:pt x="678" y="2281"/>
                  </a:lnTo>
                  <a:lnTo>
                    <a:pt x="661" y="2304"/>
                  </a:lnTo>
                  <a:lnTo>
                    <a:pt x="640" y="2324"/>
                  </a:lnTo>
                  <a:lnTo>
                    <a:pt x="617" y="2340"/>
                  </a:lnTo>
                  <a:lnTo>
                    <a:pt x="591" y="2351"/>
                  </a:lnTo>
                  <a:lnTo>
                    <a:pt x="562" y="2359"/>
                  </a:lnTo>
                  <a:lnTo>
                    <a:pt x="532" y="2362"/>
                  </a:lnTo>
                  <a:lnTo>
                    <a:pt x="495" y="2362"/>
                  </a:lnTo>
                  <a:lnTo>
                    <a:pt x="464" y="2359"/>
                  </a:lnTo>
                  <a:lnTo>
                    <a:pt x="435" y="2351"/>
                  </a:lnTo>
                  <a:lnTo>
                    <a:pt x="409" y="2339"/>
                  </a:lnTo>
                  <a:lnTo>
                    <a:pt x="381" y="2351"/>
                  </a:lnTo>
                  <a:lnTo>
                    <a:pt x="353" y="2359"/>
                  </a:lnTo>
                  <a:lnTo>
                    <a:pt x="322" y="2362"/>
                  </a:lnTo>
                  <a:lnTo>
                    <a:pt x="284" y="2362"/>
                  </a:lnTo>
                  <a:lnTo>
                    <a:pt x="255" y="2359"/>
                  </a:lnTo>
                  <a:lnTo>
                    <a:pt x="226" y="2351"/>
                  </a:lnTo>
                  <a:lnTo>
                    <a:pt x="200" y="2340"/>
                  </a:lnTo>
                  <a:lnTo>
                    <a:pt x="176" y="2324"/>
                  </a:lnTo>
                  <a:lnTo>
                    <a:pt x="156" y="2304"/>
                  </a:lnTo>
                  <a:lnTo>
                    <a:pt x="138" y="2282"/>
                  </a:lnTo>
                  <a:lnTo>
                    <a:pt x="126" y="2256"/>
                  </a:lnTo>
                  <a:lnTo>
                    <a:pt x="116" y="2229"/>
                  </a:lnTo>
                  <a:lnTo>
                    <a:pt x="112" y="2199"/>
                  </a:lnTo>
                  <a:lnTo>
                    <a:pt x="88" y="1496"/>
                  </a:lnTo>
                  <a:lnTo>
                    <a:pt x="69" y="1481"/>
                  </a:lnTo>
                  <a:lnTo>
                    <a:pt x="51" y="1465"/>
                  </a:lnTo>
                  <a:lnTo>
                    <a:pt x="32" y="1441"/>
                  </a:lnTo>
                  <a:lnTo>
                    <a:pt x="17" y="1413"/>
                  </a:lnTo>
                  <a:lnTo>
                    <a:pt x="6" y="1384"/>
                  </a:lnTo>
                  <a:lnTo>
                    <a:pt x="0" y="1354"/>
                  </a:lnTo>
                  <a:lnTo>
                    <a:pt x="0" y="1324"/>
                  </a:lnTo>
                  <a:lnTo>
                    <a:pt x="25" y="956"/>
                  </a:lnTo>
                  <a:lnTo>
                    <a:pt x="31" y="921"/>
                  </a:lnTo>
                  <a:lnTo>
                    <a:pt x="39" y="889"/>
                  </a:lnTo>
                  <a:lnTo>
                    <a:pt x="51" y="861"/>
                  </a:lnTo>
                  <a:lnTo>
                    <a:pt x="66" y="836"/>
                  </a:lnTo>
                  <a:lnTo>
                    <a:pt x="82" y="812"/>
                  </a:lnTo>
                  <a:lnTo>
                    <a:pt x="100" y="792"/>
                  </a:lnTo>
                  <a:lnTo>
                    <a:pt x="120" y="775"/>
                  </a:lnTo>
                  <a:lnTo>
                    <a:pt x="142" y="761"/>
                  </a:lnTo>
                  <a:lnTo>
                    <a:pt x="164" y="748"/>
                  </a:lnTo>
                  <a:lnTo>
                    <a:pt x="150" y="717"/>
                  </a:lnTo>
                  <a:lnTo>
                    <a:pt x="139" y="685"/>
                  </a:lnTo>
                  <a:lnTo>
                    <a:pt x="133" y="650"/>
                  </a:lnTo>
                  <a:lnTo>
                    <a:pt x="131" y="614"/>
                  </a:lnTo>
                  <a:lnTo>
                    <a:pt x="134" y="571"/>
                  </a:lnTo>
                  <a:lnTo>
                    <a:pt x="145" y="532"/>
                  </a:lnTo>
                  <a:lnTo>
                    <a:pt x="160" y="494"/>
                  </a:lnTo>
                  <a:lnTo>
                    <a:pt x="181" y="460"/>
                  </a:lnTo>
                  <a:lnTo>
                    <a:pt x="206" y="429"/>
                  </a:lnTo>
                  <a:lnTo>
                    <a:pt x="235" y="401"/>
                  </a:lnTo>
                  <a:lnTo>
                    <a:pt x="268" y="378"/>
                  </a:lnTo>
                  <a:lnTo>
                    <a:pt x="304" y="360"/>
                  </a:lnTo>
                  <a:lnTo>
                    <a:pt x="343" y="348"/>
                  </a:lnTo>
                  <a:lnTo>
                    <a:pt x="385" y="340"/>
                  </a:lnTo>
                  <a:lnTo>
                    <a:pt x="385" y="229"/>
                  </a:lnTo>
                  <a:lnTo>
                    <a:pt x="388" y="192"/>
                  </a:lnTo>
                  <a:lnTo>
                    <a:pt x="396" y="156"/>
                  </a:lnTo>
                  <a:lnTo>
                    <a:pt x="410" y="124"/>
                  </a:lnTo>
                  <a:lnTo>
                    <a:pt x="429" y="94"/>
                  </a:lnTo>
                  <a:lnTo>
                    <a:pt x="451" y="68"/>
                  </a:lnTo>
                  <a:lnTo>
                    <a:pt x="478" y="44"/>
                  </a:lnTo>
                  <a:lnTo>
                    <a:pt x="508" y="25"/>
                  </a:lnTo>
                  <a:lnTo>
                    <a:pt x="541" y="12"/>
                  </a:lnTo>
                  <a:lnTo>
                    <a:pt x="576" y="3"/>
                  </a:lnTo>
                  <a:lnTo>
                    <a:pt x="6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5930899" y="5426415"/>
              <a:ext cx="192088" cy="334963"/>
            </a:xfrm>
            <a:custGeom>
              <a:avLst/>
              <a:gdLst>
                <a:gd name="T0" fmla="*/ 426 w 852"/>
                <a:gd name="T1" fmla="*/ 1278 h 1472"/>
                <a:gd name="T2" fmla="*/ 407 w 852"/>
                <a:gd name="T3" fmla="*/ 1281 h 1472"/>
                <a:gd name="T4" fmla="*/ 391 w 852"/>
                <a:gd name="T5" fmla="*/ 1290 h 1472"/>
                <a:gd name="T6" fmla="*/ 379 w 852"/>
                <a:gd name="T7" fmla="*/ 1301 h 1472"/>
                <a:gd name="T8" fmla="*/ 370 w 852"/>
                <a:gd name="T9" fmla="*/ 1318 h 1472"/>
                <a:gd name="T10" fmla="*/ 368 w 852"/>
                <a:gd name="T11" fmla="*/ 1336 h 1472"/>
                <a:gd name="T12" fmla="*/ 370 w 852"/>
                <a:gd name="T13" fmla="*/ 1354 h 1472"/>
                <a:gd name="T14" fmla="*/ 379 w 852"/>
                <a:gd name="T15" fmla="*/ 1370 h 1472"/>
                <a:gd name="T16" fmla="*/ 391 w 852"/>
                <a:gd name="T17" fmla="*/ 1383 h 1472"/>
                <a:gd name="T18" fmla="*/ 407 w 852"/>
                <a:gd name="T19" fmla="*/ 1391 h 1472"/>
                <a:gd name="T20" fmla="*/ 426 w 852"/>
                <a:gd name="T21" fmla="*/ 1394 h 1472"/>
                <a:gd name="T22" fmla="*/ 444 w 852"/>
                <a:gd name="T23" fmla="*/ 1391 h 1472"/>
                <a:gd name="T24" fmla="*/ 460 w 852"/>
                <a:gd name="T25" fmla="*/ 1383 h 1472"/>
                <a:gd name="T26" fmla="*/ 473 w 852"/>
                <a:gd name="T27" fmla="*/ 1370 h 1472"/>
                <a:gd name="T28" fmla="*/ 481 w 852"/>
                <a:gd name="T29" fmla="*/ 1354 h 1472"/>
                <a:gd name="T30" fmla="*/ 484 w 852"/>
                <a:gd name="T31" fmla="*/ 1336 h 1472"/>
                <a:gd name="T32" fmla="*/ 481 w 852"/>
                <a:gd name="T33" fmla="*/ 1318 h 1472"/>
                <a:gd name="T34" fmla="*/ 473 w 852"/>
                <a:gd name="T35" fmla="*/ 1301 h 1472"/>
                <a:gd name="T36" fmla="*/ 460 w 852"/>
                <a:gd name="T37" fmla="*/ 1290 h 1472"/>
                <a:gd name="T38" fmla="*/ 444 w 852"/>
                <a:gd name="T39" fmla="*/ 1281 h 1472"/>
                <a:gd name="T40" fmla="*/ 426 w 852"/>
                <a:gd name="T41" fmla="*/ 1278 h 1472"/>
                <a:gd name="T42" fmla="*/ 116 w 852"/>
                <a:gd name="T43" fmla="*/ 0 h 1472"/>
                <a:gd name="T44" fmla="*/ 736 w 852"/>
                <a:gd name="T45" fmla="*/ 0 h 1472"/>
                <a:gd name="T46" fmla="*/ 762 w 852"/>
                <a:gd name="T47" fmla="*/ 3 h 1472"/>
                <a:gd name="T48" fmla="*/ 787 w 852"/>
                <a:gd name="T49" fmla="*/ 12 h 1472"/>
                <a:gd name="T50" fmla="*/ 809 w 852"/>
                <a:gd name="T51" fmla="*/ 25 h 1472"/>
                <a:gd name="T52" fmla="*/ 827 w 852"/>
                <a:gd name="T53" fmla="*/ 43 h 1472"/>
                <a:gd name="T54" fmla="*/ 840 w 852"/>
                <a:gd name="T55" fmla="*/ 64 h 1472"/>
                <a:gd name="T56" fmla="*/ 849 w 852"/>
                <a:gd name="T57" fmla="*/ 90 h 1472"/>
                <a:gd name="T58" fmla="*/ 852 w 852"/>
                <a:gd name="T59" fmla="*/ 116 h 1472"/>
                <a:gd name="T60" fmla="*/ 852 w 852"/>
                <a:gd name="T61" fmla="*/ 1355 h 1472"/>
                <a:gd name="T62" fmla="*/ 849 w 852"/>
                <a:gd name="T63" fmla="*/ 1382 h 1472"/>
                <a:gd name="T64" fmla="*/ 840 w 852"/>
                <a:gd name="T65" fmla="*/ 1407 h 1472"/>
                <a:gd name="T66" fmla="*/ 827 w 852"/>
                <a:gd name="T67" fmla="*/ 1428 h 1472"/>
                <a:gd name="T68" fmla="*/ 809 w 852"/>
                <a:gd name="T69" fmla="*/ 1446 h 1472"/>
                <a:gd name="T70" fmla="*/ 787 w 852"/>
                <a:gd name="T71" fmla="*/ 1460 h 1472"/>
                <a:gd name="T72" fmla="*/ 762 w 852"/>
                <a:gd name="T73" fmla="*/ 1468 h 1472"/>
                <a:gd name="T74" fmla="*/ 736 w 852"/>
                <a:gd name="T75" fmla="*/ 1472 h 1472"/>
                <a:gd name="T76" fmla="*/ 229 w 852"/>
                <a:gd name="T77" fmla="*/ 1472 h 1472"/>
                <a:gd name="T78" fmla="*/ 232 w 852"/>
                <a:gd name="T79" fmla="*/ 1382 h 1472"/>
                <a:gd name="T80" fmla="*/ 252 w 852"/>
                <a:gd name="T81" fmla="*/ 1368 h 1472"/>
                <a:gd name="T82" fmla="*/ 269 w 852"/>
                <a:gd name="T83" fmla="*/ 1351 h 1472"/>
                <a:gd name="T84" fmla="*/ 289 w 852"/>
                <a:gd name="T85" fmla="*/ 1327 h 1472"/>
                <a:gd name="T86" fmla="*/ 304 w 852"/>
                <a:gd name="T87" fmla="*/ 1300 h 1472"/>
                <a:gd name="T88" fmla="*/ 314 w 852"/>
                <a:gd name="T89" fmla="*/ 1271 h 1472"/>
                <a:gd name="T90" fmla="*/ 320 w 852"/>
                <a:gd name="T91" fmla="*/ 1241 h 1472"/>
                <a:gd name="T92" fmla="*/ 320 w 852"/>
                <a:gd name="T93" fmla="*/ 1211 h 1472"/>
                <a:gd name="T94" fmla="*/ 320 w 852"/>
                <a:gd name="T95" fmla="*/ 1201 h 1472"/>
                <a:gd name="T96" fmla="*/ 775 w 852"/>
                <a:gd name="T97" fmla="*/ 1201 h 1472"/>
                <a:gd name="T98" fmla="*/ 775 w 852"/>
                <a:gd name="T99" fmla="*/ 154 h 1472"/>
                <a:gd name="T100" fmla="*/ 77 w 852"/>
                <a:gd name="T101" fmla="*/ 154 h 1472"/>
                <a:gd name="T102" fmla="*/ 77 w 852"/>
                <a:gd name="T103" fmla="*/ 282 h 1472"/>
                <a:gd name="T104" fmla="*/ 53 w 852"/>
                <a:gd name="T105" fmla="*/ 266 h 1472"/>
                <a:gd name="T106" fmla="*/ 27 w 852"/>
                <a:gd name="T107" fmla="*/ 252 h 1472"/>
                <a:gd name="T108" fmla="*/ 0 w 852"/>
                <a:gd name="T109" fmla="*/ 241 h 1472"/>
                <a:gd name="T110" fmla="*/ 0 w 852"/>
                <a:gd name="T111" fmla="*/ 116 h 1472"/>
                <a:gd name="T112" fmla="*/ 3 w 852"/>
                <a:gd name="T113" fmla="*/ 90 h 1472"/>
                <a:gd name="T114" fmla="*/ 11 w 852"/>
                <a:gd name="T115" fmla="*/ 64 h 1472"/>
                <a:gd name="T116" fmla="*/ 25 w 852"/>
                <a:gd name="T117" fmla="*/ 43 h 1472"/>
                <a:gd name="T118" fmla="*/ 43 w 852"/>
                <a:gd name="T119" fmla="*/ 25 h 1472"/>
                <a:gd name="T120" fmla="*/ 65 w 852"/>
                <a:gd name="T121" fmla="*/ 12 h 1472"/>
                <a:gd name="T122" fmla="*/ 89 w 852"/>
                <a:gd name="T123" fmla="*/ 3 h 1472"/>
                <a:gd name="T124" fmla="*/ 116 w 852"/>
                <a:gd name="T125" fmla="*/ 0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2" h="1472">
                  <a:moveTo>
                    <a:pt x="426" y="1278"/>
                  </a:moveTo>
                  <a:lnTo>
                    <a:pt x="407" y="1281"/>
                  </a:lnTo>
                  <a:lnTo>
                    <a:pt x="391" y="1290"/>
                  </a:lnTo>
                  <a:lnTo>
                    <a:pt x="379" y="1301"/>
                  </a:lnTo>
                  <a:lnTo>
                    <a:pt x="370" y="1318"/>
                  </a:lnTo>
                  <a:lnTo>
                    <a:pt x="368" y="1336"/>
                  </a:lnTo>
                  <a:lnTo>
                    <a:pt x="370" y="1354"/>
                  </a:lnTo>
                  <a:lnTo>
                    <a:pt x="379" y="1370"/>
                  </a:lnTo>
                  <a:lnTo>
                    <a:pt x="391" y="1383"/>
                  </a:lnTo>
                  <a:lnTo>
                    <a:pt x="407" y="1391"/>
                  </a:lnTo>
                  <a:lnTo>
                    <a:pt x="426" y="1394"/>
                  </a:lnTo>
                  <a:lnTo>
                    <a:pt x="444" y="1391"/>
                  </a:lnTo>
                  <a:lnTo>
                    <a:pt x="460" y="1383"/>
                  </a:lnTo>
                  <a:lnTo>
                    <a:pt x="473" y="1370"/>
                  </a:lnTo>
                  <a:lnTo>
                    <a:pt x="481" y="1354"/>
                  </a:lnTo>
                  <a:lnTo>
                    <a:pt x="484" y="1336"/>
                  </a:lnTo>
                  <a:lnTo>
                    <a:pt x="481" y="1318"/>
                  </a:lnTo>
                  <a:lnTo>
                    <a:pt x="473" y="1301"/>
                  </a:lnTo>
                  <a:lnTo>
                    <a:pt x="460" y="1290"/>
                  </a:lnTo>
                  <a:lnTo>
                    <a:pt x="444" y="1281"/>
                  </a:lnTo>
                  <a:lnTo>
                    <a:pt x="426" y="1278"/>
                  </a:lnTo>
                  <a:close/>
                  <a:moveTo>
                    <a:pt x="116" y="0"/>
                  </a:moveTo>
                  <a:lnTo>
                    <a:pt x="736" y="0"/>
                  </a:lnTo>
                  <a:lnTo>
                    <a:pt x="762" y="3"/>
                  </a:lnTo>
                  <a:lnTo>
                    <a:pt x="787" y="12"/>
                  </a:lnTo>
                  <a:lnTo>
                    <a:pt x="809" y="25"/>
                  </a:lnTo>
                  <a:lnTo>
                    <a:pt x="827" y="43"/>
                  </a:lnTo>
                  <a:lnTo>
                    <a:pt x="840" y="64"/>
                  </a:lnTo>
                  <a:lnTo>
                    <a:pt x="849" y="90"/>
                  </a:lnTo>
                  <a:lnTo>
                    <a:pt x="852" y="116"/>
                  </a:lnTo>
                  <a:lnTo>
                    <a:pt x="852" y="1355"/>
                  </a:lnTo>
                  <a:lnTo>
                    <a:pt x="849" y="1382"/>
                  </a:lnTo>
                  <a:lnTo>
                    <a:pt x="840" y="1407"/>
                  </a:lnTo>
                  <a:lnTo>
                    <a:pt x="827" y="1428"/>
                  </a:lnTo>
                  <a:lnTo>
                    <a:pt x="809" y="1446"/>
                  </a:lnTo>
                  <a:lnTo>
                    <a:pt x="787" y="1460"/>
                  </a:lnTo>
                  <a:lnTo>
                    <a:pt x="762" y="1468"/>
                  </a:lnTo>
                  <a:lnTo>
                    <a:pt x="736" y="1472"/>
                  </a:lnTo>
                  <a:lnTo>
                    <a:pt x="229" y="1472"/>
                  </a:lnTo>
                  <a:lnTo>
                    <a:pt x="232" y="1382"/>
                  </a:lnTo>
                  <a:lnTo>
                    <a:pt x="252" y="1368"/>
                  </a:lnTo>
                  <a:lnTo>
                    <a:pt x="269" y="1351"/>
                  </a:lnTo>
                  <a:lnTo>
                    <a:pt x="289" y="1327"/>
                  </a:lnTo>
                  <a:lnTo>
                    <a:pt x="304" y="1300"/>
                  </a:lnTo>
                  <a:lnTo>
                    <a:pt x="314" y="1271"/>
                  </a:lnTo>
                  <a:lnTo>
                    <a:pt x="320" y="1241"/>
                  </a:lnTo>
                  <a:lnTo>
                    <a:pt x="320" y="1211"/>
                  </a:lnTo>
                  <a:lnTo>
                    <a:pt x="320" y="1201"/>
                  </a:lnTo>
                  <a:lnTo>
                    <a:pt x="775" y="1201"/>
                  </a:lnTo>
                  <a:lnTo>
                    <a:pt x="775" y="154"/>
                  </a:lnTo>
                  <a:lnTo>
                    <a:pt x="77" y="154"/>
                  </a:lnTo>
                  <a:lnTo>
                    <a:pt x="77" y="282"/>
                  </a:lnTo>
                  <a:lnTo>
                    <a:pt x="53" y="266"/>
                  </a:lnTo>
                  <a:lnTo>
                    <a:pt x="27" y="252"/>
                  </a:lnTo>
                  <a:lnTo>
                    <a:pt x="0" y="241"/>
                  </a:lnTo>
                  <a:lnTo>
                    <a:pt x="0" y="116"/>
                  </a:lnTo>
                  <a:lnTo>
                    <a:pt x="3" y="90"/>
                  </a:lnTo>
                  <a:lnTo>
                    <a:pt x="11" y="64"/>
                  </a:lnTo>
                  <a:lnTo>
                    <a:pt x="25" y="43"/>
                  </a:lnTo>
                  <a:lnTo>
                    <a:pt x="43" y="25"/>
                  </a:lnTo>
                  <a:lnTo>
                    <a:pt x="65" y="12"/>
                  </a:lnTo>
                  <a:lnTo>
                    <a:pt x="89" y="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6D4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5843587" y="5504203"/>
              <a:ext cx="133350" cy="407988"/>
            </a:xfrm>
            <a:custGeom>
              <a:avLst/>
              <a:gdLst>
                <a:gd name="T0" fmla="*/ 317 w 593"/>
                <a:gd name="T1" fmla="*/ 377 h 1799"/>
                <a:gd name="T2" fmla="*/ 371 w 593"/>
                <a:gd name="T3" fmla="*/ 379 h 1799"/>
                <a:gd name="T4" fmla="*/ 429 w 593"/>
                <a:gd name="T5" fmla="*/ 383 h 1799"/>
                <a:gd name="T6" fmla="*/ 470 w 593"/>
                <a:gd name="T7" fmla="*/ 391 h 1799"/>
                <a:gd name="T8" fmla="*/ 502 w 593"/>
                <a:gd name="T9" fmla="*/ 405 h 1799"/>
                <a:gd name="T10" fmla="*/ 532 w 593"/>
                <a:gd name="T11" fmla="*/ 429 h 1799"/>
                <a:gd name="T12" fmla="*/ 556 w 593"/>
                <a:gd name="T13" fmla="*/ 465 h 1799"/>
                <a:gd name="T14" fmla="*/ 567 w 593"/>
                <a:gd name="T15" fmla="*/ 513 h 1799"/>
                <a:gd name="T16" fmla="*/ 592 w 593"/>
                <a:gd name="T17" fmla="*/ 897 h 1799"/>
                <a:gd name="T18" fmla="*/ 581 w 593"/>
                <a:gd name="T19" fmla="*/ 927 h 1799"/>
                <a:gd name="T20" fmla="*/ 557 w 593"/>
                <a:gd name="T21" fmla="*/ 951 h 1799"/>
                <a:gd name="T22" fmla="*/ 523 w 593"/>
                <a:gd name="T23" fmla="*/ 959 h 1799"/>
                <a:gd name="T24" fmla="*/ 481 w 593"/>
                <a:gd name="T25" fmla="*/ 1743 h 1799"/>
                <a:gd name="T26" fmla="*/ 468 w 593"/>
                <a:gd name="T27" fmla="*/ 1777 h 1799"/>
                <a:gd name="T28" fmla="*/ 439 w 593"/>
                <a:gd name="T29" fmla="*/ 1797 h 1799"/>
                <a:gd name="T30" fmla="*/ 383 w 593"/>
                <a:gd name="T31" fmla="*/ 1799 h 1799"/>
                <a:gd name="T32" fmla="*/ 348 w 593"/>
                <a:gd name="T33" fmla="*/ 1787 h 1799"/>
                <a:gd name="T34" fmla="*/ 326 w 593"/>
                <a:gd name="T35" fmla="*/ 1758 h 1799"/>
                <a:gd name="T36" fmla="*/ 323 w 593"/>
                <a:gd name="T37" fmla="*/ 1140 h 1799"/>
                <a:gd name="T38" fmla="*/ 269 w 593"/>
                <a:gd name="T39" fmla="*/ 1740 h 1799"/>
                <a:gd name="T40" fmla="*/ 258 w 593"/>
                <a:gd name="T41" fmla="*/ 1775 h 1799"/>
                <a:gd name="T42" fmla="*/ 229 w 593"/>
                <a:gd name="T43" fmla="*/ 1796 h 1799"/>
                <a:gd name="T44" fmla="*/ 172 w 593"/>
                <a:gd name="T45" fmla="*/ 1799 h 1799"/>
                <a:gd name="T46" fmla="*/ 138 w 593"/>
                <a:gd name="T47" fmla="*/ 1788 h 1799"/>
                <a:gd name="T48" fmla="*/ 116 w 593"/>
                <a:gd name="T49" fmla="*/ 1761 h 1799"/>
                <a:gd name="T50" fmla="*/ 86 w 593"/>
                <a:gd name="T51" fmla="*/ 959 h 1799"/>
                <a:gd name="T52" fmla="*/ 52 w 593"/>
                <a:gd name="T53" fmla="*/ 957 h 1799"/>
                <a:gd name="T54" fmla="*/ 23 w 593"/>
                <a:gd name="T55" fmla="*/ 940 h 1799"/>
                <a:gd name="T56" fmla="*/ 5 w 593"/>
                <a:gd name="T57" fmla="*/ 913 h 1799"/>
                <a:gd name="T58" fmla="*/ 0 w 593"/>
                <a:gd name="T59" fmla="*/ 882 h 1799"/>
                <a:gd name="T60" fmla="*/ 31 w 593"/>
                <a:gd name="T61" fmla="*/ 487 h 1799"/>
                <a:gd name="T62" fmla="*/ 49 w 593"/>
                <a:gd name="T63" fmla="*/ 446 h 1799"/>
                <a:gd name="T64" fmla="*/ 75 w 593"/>
                <a:gd name="T65" fmla="*/ 416 h 1799"/>
                <a:gd name="T66" fmla="*/ 107 w 593"/>
                <a:gd name="T67" fmla="*/ 396 h 1799"/>
                <a:gd name="T68" fmla="*/ 139 w 593"/>
                <a:gd name="T69" fmla="*/ 387 h 1799"/>
                <a:gd name="T70" fmla="*/ 192 w 593"/>
                <a:gd name="T71" fmla="*/ 380 h 1799"/>
                <a:gd name="T72" fmla="*/ 250 w 593"/>
                <a:gd name="T73" fmla="*/ 378 h 1799"/>
                <a:gd name="T74" fmla="*/ 297 w 593"/>
                <a:gd name="T75" fmla="*/ 377 h 1799"/>
                <a:gd name="T76" fmla="*/ 326 w 593"/>
                <a:gd name="T77" fmla="*/ 3 h 1799"/>
                <a:gd name="T78" fmla="*/ 379 w 593"/>
                <a:gd name="T79" fmla="*/ 23 h 1799"/>
                <a:gd name="T80" fmla="*/ 423 w 593"/>
                <a:gd name="T81" fmla="*/ 59 h 1799"/>
                <a:gd name="T82" fmla="*/ 451 w 593"/>
                <a:gd name="T83" fmla="*/ 108 h 1799"/>
                <a:gd name="T84" fmla="*/ 462 w 593"/>
                <a:gd name="T85" fmla="*/ 165 h 1799"/>
                <a:gd name="T86" fmla="*/ 451 w 593"/>
                <a:gd name="T87" fmla="*/ 223 h 1799"/>
                <a:gd name="T88" fmla="*/ 424 w 593"/>
                <a:gd name="T89" fmla="*/ 273 h 1799"/>
                <a:gd name="T90" fmla="*/ 380 w 593"/>
                <a:gd name="T91" fmla="*/ 310 h 1799"/>
                <a:gd name="T92" fmla="*/ 326 w 593"/>
                <a:gd name="T93" fmla="*/ 330 h 1799"/>
                <a:gd name="T94" fmla="*/ 266 w 593"/>
                <a:gd name="T95" fmla="*/ 330 h 1799"/>
                <a:gd name="T96" fmla="*/ 212 w 593"/>
                <a:gd name="T97" fmla="*/ 310 h 1799"/>
                <a:gd name="T98" fmla="*/ 170 w 593"/>
                <a:gd name="T99" fmla="*/ 273 h 1799"/>
                <a:gd name="T100" fmla="*/ 142 w 593"/>
                <a:gd name="T101" fmla="*/ 223 h 1799"/>
                <a:gd name="T102" fmla="*/ 131 w 593"/>
                <a:gd name="T103" fmla="*/ 165 h 1799"/>
                <a:gd name="T104" fmla="*/ 143 w 593"/>
                <a:gd name="T105" fmla="*/ 108 h 1799"/>
                <a:gd name="T106" fmla="*/ 171 w 593"/>
                <a:gd name="T107" fmla="*/ 59 h 1799"/>
                <a:gd name="T108" fmla="*/ 213 w 593"/>
                <a:gd name="T109" fmla="*/ 23 h 1799"/>
                <a:gd name="T110" fmla="*/ 267 w 593"/>
                <a:gd name="T111" fmla="*/ 3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93" h="1799">
                  <a:moveTo>
                    <a:pt x="297" y="377"/>
                  </a:moveTo>
                  <a:lnTo>
                    <a:pt x="317" y="377"/>
                  </a:lnTo>
                  <a:lnTo>
                    <a:pt x="342" y="378"/>
                  </a:lnTo>
                  <a:lnTo>
                    <a:pt x="371" y="379"/>
                  </a:lnTo>
                  <a:lnTo>
                    <a:pt x="400" y="380"/>
                  </a:lnTo>
                  <a:lnTo>
                    <a:pt x="429" y="383"/>
                  </a:lnTo>
                  <a:lnTo>
                    <a:pt x="454" y="387"/>
                  </a:lnTo>
                  <a:lnTo>
                    <a:pt x="470" y="391"/>
                  </a:lnTo>
                  <a:lnTo>
                    <a:pt x="486" y="396"/>
                  </a:lnTo>
                  <a:lnTo>
                    <a:pt x="502" y="405"/>
                  </a:lnTo>
                  <a:lnTo>
                    <a:pt x="518" y="416"/>
                  </a:lnTo>
                  <a:lnTo>
                    <a:pt x="532" y="429"/>
                  </a:lnTo>
                  <a:lnTo>
                    <a:pt x="545" y="446"/>
                  </a:lnTo>
                  <a:lnTo>
                    <a:pt x="556" y="465"/>
                  </a:lnTo>
                  <a:lnTo>
                    <a:pt x="563" y="487"/>
                  </a:lnTo>
                  <a:lnTo>
                    <a:pt x="567" y="513"/>
                  </a:lnTo>
                  <a:lnTo>
                    <a:pt x="593" y="882"/>
                  </a:lnTo>
                  <a:lnTo>
                    <a:pt x="592" y="897"/>
                  </a:lnTo>
                  <a:lnTo>
                    <a:pt x="588" y="913"/>
                  </a:lnTo>
                  <a:lnTo>
                    <a:pt x="581" y="927"/>
                  </a:lnTo>
                  <a:lnTo>
                    <a:pt x="570" y="940"/>
                  </a:lnTo>
                  <a:lnTo>
                    <a:pt x="557" y="951"/>
                  </a:lnTo>
                  <a:lnTo>
                    <a:pt x="541" y="957"/>
                  </a:lnTo>
                  <a:lnTo>
                    <a:pt x="523" y="959"/>
                  </a:lnTo>
                  <a:lnTo>
                    <a:pt x="508" y="959"/>
                  </a:lnTo>
                  <a:lnTo>
                    <a:pt x="481" y="1743"/>
                  </a:lnTo>
                  <a:lnTo>
                    <a:pt x="476" y="1761"/>
                  </a:lnTo>
                  <a:lnTo>
                    <a:pt x="468" y="1777"/>
                  </a:lnTo>
                  <a:lnTo>
                    <a:pt x="455" y="1788"/>
                  </a:lnTo>
                  <a:lnTo>
                    <a:pt x="439" y="1797"/>
                  </a:lnTo>
                  <a:lnTo>
                    <a:pt x="420" y="1799"/>
                  </a:lnTo>
                  <a:lnTo>
                    <a:pt x="383" y="1799"/>
                  </a:lnTo>
                  <a:lnTo>
                    <a:pt x="364" y="1796"/>
                  </a:lnTo>
                  <a:lnTo>
                    <a:pt x="348" y="1787"/>
                  </a:lnTo>
                  <a:lnTo>
                    <a:pt x="335" y="1775"/>
                  </a:lnTo>
                  <a:lnTo>
                    <a:pt x="326" y="1758"/>
                  </a:lnTo>
                  <a:lnTo>
                    <a:pt x="323" y="1740"/>
                  </a:lnTo>
                  <a:lnTo>
                    <a:pt x="323" y="1140"/>
                  </a:lnTo>
                  <a:lnTo>
                    <a:pt x="269" y="1140"/>
                  </a:lnTo>
                  <a:lnTo>
                    <a:pt x="269" y="1740"/>
                  </a:lnTo>
                  <a:lnTo>
                    <a:pt x="267" y="1758"/>
                  </a:lnTo>
                  <a:lnTo>
                    <a:pt x="258" y="1775"/>
                  </a:lnTo>
                  <a:lnTo>
                    <a:pt x="245" y="1787"/>
                  </a:lnTo>
                  <a:lnTo>
                    <a:pt x="229" y="1796"/>
                  </a:lnTo>
                  <a:lnTo>
                    <a:pt x="210" y="1799"/>
                  </a:lnTo>
                  <a:lnTo>
                    <a:pt x="172" y="1799"/>
                  </a:lnTo>
                  <a:lnTo>
                    <a:pt x="154" y="1797"/>
                  </a:lnTo>
                  <a:lnTo>
                    <a:pt x="138" y="1788"/>
                  </a:lnTo>
                  <a:lnTo>
                    <a:pt x="125" y="1777"/>
                  </a:lnTo>
                  <a:lnTo>
                    <a:pt x="116" y="1761"/>
                  </a:lnTo>
                  <a:lnTo>
                    <a:pt x="112" y="1743"/>
                  </a:lnTo>
                  <a:lnTo>
                    <a:pt x="86" y="959"/>
                  </a:lnTo>
                  <a:lnTo>
                    <a:pt x="70" y="959"/>
                  </a:lnTo>
                  <a:lnTo>
                    <a:pt x="52" y="957"/>
                  </a:lnTo>
                  <a:lnTo>
                    <a:pt x="36" y="951"/>
                  </a:lnTo>
                  <a:lnTo>
                    <a:pt x="23" y="940"/>
                  </a:lnTo>
                  <a:lnTo>
                    <a:pt x="13" y="926"/>
                  </a:lnTo>
                  <a:lnTo>
                    <a:pt x="5" y="913"/>
                  </a:lnTo>
                  <a:lnTo>
                    <a:pt x="1" y="897"/>
                  </a:lnTo>
                  <a:lnTo>
                    <a:pt x="0" y="882"/>
                  </a:lnTo>
                  <a:lnTo>
                    <a:pt x="26" y="513"/>
                  </a:lnTo>
                  <a:lnTo>
                    <a:pt x="31" y="487"/>
                  </a:lnTo>
                  <a:lnTo>
                    <a:pt x="38" y="465"/>
                  </a:lnTo>
                  <a:lnTo>
                    <a:pt x="49" y="446"/>
                  </a:lnTo>
                  <a:lnTo>
                    <a:pt x="61" y="429"/>
                  </a:lnTo>
                  <a:lnTo>
                    <a:pt x="75" y="416"/>
                  </a:lnTo>
                  <a:lnTo>
                    <a:pt x="91" y="405"/>
                  </a:lnTo>
                  <a:lnTo>
                    <a:pt x="107" y="396"/>
                  </a:lnTo>
                  <a:lnTo>
                    <a:pt x="124" y="391"/>
                  </a:lnTo>
                  <a:lnTo>
                    <a:pt x="139" y="387"/>
                  </a:lnTo>
                  <a:lnTo>
                    <a:pt x="165" y="383"/>
                  </a:lnTo>
                  <a:lnTo>
                    <a:pt x="192" y="380"/>
                  </a:lnTo>
                  <a:lnTo>
                    <a:pt x="222" y="379"/>
                  </a:lnTo>
                  <a:lnTo>
                    <a:pt x="250" y="378"/>
                  </a:lnTo>
                  <a:lnTo>
                    <a:pt x="276" y="377"/>
                  </a:lnTo>
                  <a:lnTo>
                    <a:pt x="297" y="377"/>
                  </a:lnTo>
                  <a:close/>
                  <a:moveTo>
                    <a:pt x="297" y="0"/>
                  </a:moveTo>
                  <a:lnTo>
                    <a:pt x="326" y="3"/>
                  </a:lnTo>
                  <a:lnTo>
                    <a:pt x="354" y="11"/>
                  </a:lnTo>
                  <a:lnTo>
                    <a:pt x="379" y="23"/>
                  </a:lnTo>
                  <a:lnTo>
                    <a:pt x="402" y="39"/>
                  </a:lnTo>
                  <a:lnTo>
                    <a:pt x="423" y="59"/>
                  </a:lnTo>
                  <a:lnTo>
                    <a:pt x="438" y="82"/>
                  </a:lnTo>
                  <a:lnTo>
                    <a:pt x="451" y="108"/>
                  </a:lnTo>
                  <a:lnTo>
                    <a:pt x="458" y="135"/>
                  </a:lnTo>
                  <a:lnTo>
                    <a:pt x="462" y="165"/>
                  </a:lnTo>
                  <a:lnTo>
                    <a:pt x="460" y="195"/>
                  </a:lnTo>
                  <a:lnTo>
                    <a:pt x="451" y="223"/>
                  </a:lnTo>
                  <a:lnTo>
                    <a:pt x="439" y="249"/>
                  </a:lnTo>
                  <a:lnTo>
                    <a:pt x="424" y="273"/>
                  </a:lnTo>
                  <a:lnTo>
                    <a:pt x="404" y="293"/>
                  </a:lnTo>
                  <a:lnTo>
                    <a:pt x="380" y="310"/>
                  </a:lnTo>
                  <a:lnTo>
                    <a:pt x="355" y="322"/>
                  </a:lnTo>
                  <a:lnTo>
                    <a:pt x="326" y="330"/>
                  </a:lnTo>
                  <a:lnTo>
                    <a:pt x="297" y="333"/>
                  </a:lnTo>
                  <a:lnTo>
                    <a:pt x="266" y="330"/>
                  </a:lnTo>
                  <a:lnTo>
                    <a:pt x="239" y="322"/>
                  </a:lnTo>
                  <a:lnTo>
                    <a:pt x="212" y="310"/>
                  </a:lnTo>
                  <a:lnTo>
                    <a:pt x="189" y="293"/>
                  </a:lnTo>
                  <a:lnTo>
                    <a:pt x="170" y="273"/>
                  </a:lnTo>
                  <a:lnTo>
                    <a:pt x="153" y="249"/>
                  </a:lnTo>
                  <a:lnTo>
                    <a:pt x="142" y="223"/>
                  </a:lnTo>
                  <a:lnTo>
                    <a:pt x="134" y="195"/>
                  </a:lnTo>
                  <a:lnTo>
                    <a:pt x="131" y="165"/>
                  </a:lnTo>
                  <a:lnTo>
                    <a:pt x="134" y="135"/>
                  </a:lnTo>
                  <a:lnTo>
                    <a:pt x="143" y="108"/>
                  </a:lnTo>
                  <a:lnTo>
                    <a:pt x="154" y="82"/>
                  </a:lnTo>
                  <a:lnTo>
                    <a:pt x="171" y="59"/>
                  </a:lnTo>
                  <a:lnTo>
                    <a:pt x="190" y="39"/>
                  </a:lnTo>
                  <a:lnTo>
                    <a:pt x="213" y="23"/>
                  </a:lnTo>
                  <a:lnTo>
                    <a:pt x="239" y="11"/>
                  </a:lnTo>
                  <a:lnTo>
                    <a:pt x="267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2" name="Right Arrow 21"/>
          <p:cNvSpPr>
            <a:spLocks noChangeAspect="1"/>
          </p:cNvSpPr>
          <p:nvPr/>
        </p:nvSpPr>
        <p:spPr bwMode="auto">
          <a:xfrm>
            <a:off x="6137441" y="2394093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46D4FF">
                  <a:alpha val="0"/>
                </a:srgbClr>
              </a:gs>
              <a:gs pos="100000">
                <a:srgbClr val="46D4FF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721356" y="1906634"/>
            <a:ext cx="533044" cy="866197"/>
            <a:chOff x="1139826" y="2876550"/>
            <a:chExt cx="330200" cy="536575"/>
          </a:xfrm>
        </p:grpSpPr>
        <p:sp>
          <p:nvSpPr>
            <p:cNvPr id="24" name="Freeform 23"/>
            <p:cNvSpPr>
              <a:spLocks/>
            </p:cNvSpPr>
            <p:nvPr/>
          </p:nvSpPr>
          <p:spPr bwMode="white">
            <a:xfrm>
              <a:off x="1139826" y="2876550"/>
              <a:ext cx="330200" cy="536575"/>
            </a:xfrm>
            <a:custGeom>
              <a:avLst/>
              <a:gdLst>
                <a:gd name="T0" fmla="*/ 281 w 1462"/>
                <a:gd name="T1" fmla="*/ 0 h 2362"/>
                <a:gd name="T2" fmla="*/ 1181 w 1462"/>
                <a:gd name="T3" fmla="*/ 0 h 2362"/>
                <a:gd name="T4" fmla="*/ 1222 w 1462"/>
                <a:gd name="T5" fmla="*/ 3 h 2362"/>
                <a:gd name="T6" fmla="*/ 1262 w 1462"/>
                <a:gd name="T7" fmla="*/ 13 h 2362"/>
                <a:gd name="T8" fmla="*/ 1299 w 1462"/>
                <a:gd name="T9" fmla="*/ 26 h 2362"/>
                <a:gd name="T10" fmla="*/ 1334 w 1462"/>
                <a:gd name="T11" fmla="*/ 45 h 2362"/>
                <a:gd name="T12" fmla="*/ 1365 w 1462"/>
                <a:gd name="T13" fmla="*/ 70 h 2362"/>
                <a:gd name="T14" fmla="*/ 1393 w 1462"/>
                <a:gd name="T15" fmla="*/ 97 h 2362"/>
                <a:gd name="T16" fmla="*/ 1417 w 1462"/>
                <a:gd name="T17" fmla="*/ 129 h 2362"/>
                <a:gd name="T18" fmla="*/ 1436 w 1462"/>
                <a:gd name="T19" fmla="*/ 163 h 2362"/>
                <a:gd name="T20" fmla="*/ 1450 w 1462"/>
                <a:gd name="T21" fmla="*/ 201 h 2362"/>
                <a:gd name="T22" fmla="*/ 1459 w 1462"/>
                <a:gd name="T23" fmla="*/ 240 h 2362"/>
                <a:gd name="T24" fmla="*/ 1462 w 1462"/>
                <a:gd name="T25" fmla="*/ 281 h 2362"/>
                <a:gd name="T26" fmla="*/ 1462 w 1462"/>
                <a:gd name="T27" fmla="*/ 2081 h 2362"/>
                <a:gd name="T28" fmla="*/ 1459 w 1462"/>
                <a:gd name="T29" fmla="*/ 2122 h 2362"/>
                <a:gd name="T30" fmla="*/ 1450 w 1462"/>
                <a:gd name="T31" fmla="*/ 2161 h 2362"/>
                <a:gd name="T32" fmla="*/ 1436 w 1462"/>
                <a:gd name="T33" fmla="*/ 2199 h 2362"/>
                <a:gd name="T34" fmla="*/ 1417 w 1462"/>
                <a:gd name="T35" fmla="*/ 2233 h 2362"/>
                <a:gd name="T36" fmla="*/ 1393 w 1462"/>
                <a:gd name="T37" fmla="*/ 2265 h 2362"/>
                <a:gd name="T38" fmla="*/ 1365 w 1462"/>
                <a:gd name="T39" fmla="*/ 2292 h 2362"/>
                <a:gd name="T40" fmla="*/ 1334 w 1462"/>
                <a:gd name="T41" fmla="*/ 2317 h 2362"/>
                <a:gd name="T42" fmla="*/ 1299 w 1462"/>
                <a:gd name="T43" fmla="*/ 2336 h 2362"/>
                <a:gd name="T44" fmla="*/ 1262 w 1462"/>
                <a:gd name="T45" fmla="*/ 2349 h 2362"/>
                <a:gd name="T46" fmla="*/ 1222 w 1462"/>
                <a:gd name="T47" fmla="*/ 2359 h 2362"/>
                <a:gd name="T48" fmla="*/ 1181 w 1462"/>
                <a:gd name="T49" fmla="*/ 2362 h 2362"/>
                <a:gd name="T50" fmla="*/ 281 w 1462"/>
                <a:gd name="T51" fmla="*/ 2362 h 2362"/>
                <a:gd name="T52" fmla="*/ 240 w 1462"/>
                <a:gd name="T53" fmla="*/ 2359 h 2362"/>
                <a:gd name="T54" fmla="*/ 200 w 1462"/>
                <a:gd name="T55" fmla="*/ 2349 h 2362"/>
                <a:gd name="T56" fmla="*/ 163 w 1462"/>
                <a:gd name="T57" fmla="*/ 2336 h 2362"/>
                <a:gd name="T58" fmla="*/ 128 w 1462"/>
                <a:gd name="T59" fmla="*/ 2317 h 2362"/>
                <a:gd name="T60" fmla="*/ 97 w 1462"/>
                <a:gd name="T61" fmla="*/ 2292 h 2362"/>
                <a:gd name="T62" fmla="*/ 69 w 1462"/>
                <a:gd name="T63" fmla="*/ 2265 h 2362"/>
                <a:gd name="T64" fmla="*/ 45 w 1462"/>
                <a:gd name="T65" fmla="*/ 2233 h 2362"/>
                <a:gd name="T66" fmla="*/ 26 w 1462"/>
                <a:gd name="T67" fmla="*/ 2199 h 2362"/>
                <a:gd name="T68" fmla="*/ 12 w 1462"/>
                <a:gd name="T69" fmla="*/ 2161 h 2362"/>
                <a:gd name="T70" fmla="*/ 3 w 1462"/>
                <a:gd name="T71" fmla="*/ 2122 h 2362"/>
                <a:gd name="T72" fmla="*/ 0 w 1462"/>
                <a:gd name="T73" fmla="*/ 2081 h 2362"/>
                <a:gd name="T74" fmla="*/ 0 w 1462"/>
                <a:gd name="T75" fmla="*/ 281 h 2362"/>
                <a:gd name="T76" fmla="*/ 3 w 1462"/>
                <a:gd name="T77" fmla="*/ 240 h 2362"/>
                <a:gd name="T78" fmla="*/ 12 w 1462"/>
                <a:gd name="T79" fmla="*/ 201 h 2362"/>
                <a:gd name="T80" fmla="*/ 26 w 1462"/>
                <a:gd name="T81" fmla="*/ 163 h 2362"/>
                <a:gd name="T82" fmla="*/ 45 w 1462"/>
                <a:gd name="T83" fmla="*/ 129 h 2362"/>
                <a:gd name="T84" fmla="*/ 69 w 1462"/>
                <a:gd name="T85" fmla="*/ 97 h 2362"/>
                <a:gd name="T86" fmla="*/ 97 w 1462"/>
                <a:gd name="T87" fmla="*/ 70 h 2362"/>
                <a:gd name="T88" fmla="*/ 128 w 1462"/>
                <a:gd name="T89" fmla="*/ 45 h 2362"/>
                <a:gd name="T90" fmla="*/ 163 w 1462"/>
                <a:gd name="T91" fmla="*/ 26 h 2362"/>
                <a:gd name="T92" fmla="*/ 200 w 1462"/>
                <a:gd name="T93" fmla="*/ 13 h 2362"/>
                <a:gd name="T94" fmla="*/ 240 w 1462"/>
                <a:gd name="T95" fmla="*/ 3 h 2362"/>
                <a:gd name="T96" fmla="*/ 281 w 1462"/>
                <a:gd name="T97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2" h="2362">
                  <a:moveTo>
                    <a:pt x="281" y="0"/>
                  </a:moveTo>
                  <a:lnTo>
                    <a:pt x="1181" y="0"/>
                  </a:lnTo>
                  <a:lnTo>
                    <a:pt x="1222" y="3"/>
                  </a:lnTo>
                  <a:lnTo>
                    <a:pt x="1262" y="13"/>
                  </a:lnTo>
                  <a:lnTo>
                    <a:pt x="1299" y="26"/>
                  </a:lnTo>
                  <a:lnTo>
                    <a:pt x="1334" y="45"/>
                  </a:lnTo>
                  <a:lnTo>
                    <a:pt x="1365" y="70"/>
                  </a:lnTo>
                  <a:lnTo>
                    <a:pt x="1393" y="97"/>
                  </a:lnTo>
                  <a:lnTo>
                    <a:pt x="1417" y="129"/>
                  </a:lnTo>
                  <a:lnTo>
                    <a:pt x="1436" y="163"/>
                  </a:lnTo>
                  <a:lnTo>
                    <a:pt x="1450" y="201"/>
                  </a:lnTo>
                  <a:lnTo>
                    <a:pt x="1459" y="240"/>
                  </a:lnTo>
                  <a:lnTo>
                    <a:pt x="1462" y="281"/>
                  </a:lnTo>
                  <a:lnTo>
                    <a:pt x="1462" y="2081"/>
                  </a:lnTo>
                  <a:lnTo>
                    <a:pt x="1459" y="2122"/>
                  </a:lnTo>
                  <a:lnTo>
                    <a:pt x="1450" y="2161"/>
                  </a:lnTo>
                  <a:lnTo>
                    <a:pt x="1436" y="2199"/>
                  </a:lnTo>
                  <a:lnTo>
                    <a:pt x="1417" y="2233"/>
                  </a:lnTo>
                  <a:lnTo>
                    <a:pt x="1393" y="2265"/>
                  </a:lnTo>
                  <a:lnTo>
                    <a:pt x="1365" y="2292"/>
                  </a:lnTo>
                  <a:lnTo>
                    <a:pt x="1334" y="2317"/>
                  </a:lnTo>
                  <a:lnTo>
                    <a:pt x="1299" y="2336"/>
                  </a:lnTo>
                  <a:lnTo>
                    <a:pt x="1262" y="2349"/>
                  </a:lnTo>
                  <a:lnTo>
                    <a:pt x="1222" y="2359"/>
                  </a:lnTo>
                  <a:lnTo>
                    <a:pt x="1181" y="2362"/>
                  </a:lnTo>
                  <a:lnTo>
                    <a:pt x="281" y="2362"/>
                  </a:lnTo>
                  <a:lnTo>
                    <a:pt x="240" y="2359"/>
                  </a:lnTo>
                  <a:lnTo>
                    <a:pt x="200" y="2349"/>
                  </a:lnTo>
                  <a:lnTo>
                    <a:pt x="163" y="2336"/>
                  </a:lnTo>
                  <a:lnTo>
                    <a:pt x="128" y="2317"/>
                  </a:lnTo>
                  <a:lnTo>
                    <a:pt x="97" y="2292"/>
                  </a:lnTo>
                  <a:lnTo>
                    <a:pt x="69" y="2265"/>
                  </a:lnTo>
                  <a:lnTo>
                    <a:pt x="45" y="2233"/>
                  </a:lnTo>
                  <a:lnTo>
                    <a:pt x="26" y="2199"/>
                  </a:lnTo>
                  <a:lnTo>
                    <a:pt x="12" y="2161"/>
                  </a:lnTo>
                  <a:lnTo>
                    <a:pt x="3" y="2122"/>
                  </a:lnTo>
                  <a:lnTo>
                    <a:pt x="0" y="2081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2" y="201"/>
                  </a:lnTo>
                  <a:lnTo>
                    <a:pt x="26" y="163"/>
                  </a:lnTo>
                  <a:lnTo>
                    <a:pt x="45" y="129"/>
                  </a:lnTo>
                  <a:lnTo>
                    <a:pt x="69" y="97"/>
                  </a:lnTo>
                  <a:lnTo>
                    <a:pt x="97" y="70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3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1165226" y="2901950"/>
              <a:ext cx="279400" cy="485775"/>
            </a:xfrm>
            <a:custGeom>
              <a:avLst/>
              <a:gdLst>
                <a:gd name="T0" fmla="*/ 596 w 1236"/>
                <a:gd name="T1" fmla="*/ 1858 h 2136"/>
                <a:gd name="T2" fmla="*/ 559 w 1236"/>
                <a:gd name="T3" fmla="*/ 1880 h 2136"/>
                <a:gd name="T4" fmla="*/ 537 w 1236"/>
                <a:gd name="T5" fmla="*/ 1917 h 2136"/>
                <a:gd name="T6" fmla="*/ 537 w 1236"/>
                <a:gd name="T7" fmla="*/ 1962 h 2136"/>
                <a:gd name="T8" fmla="*/ 559 w 1236"/>
                <a:gd name="T9" fmla="*/ 1999 h 2136"/>
                <a:gd name="T10" fmla="*/ 596 w 1236"/>
                <a:gd name="T11" fmla="*/ 2021 h 2136"/>
                <a:gd name="T12" fmla="*/ 640 w 1236"/>
                <a:gd name="T13" fmla="*/ 2021 h 2136"/>
                <a:gd name="T14" fmla="*/ 677 w 1236"/>
                <a:gd name="T15" fmla="*/ 1999 h 2136"/>
                <a:gd name="T16" fmla="*/ 699 w 1236"/>
                <a:gd name="T17" fmla="*/ 1962 h 2136"/>
                <a:gd name="T18" fmla="*/ 699 w 1236"/>
                <a:gd name="T19" fmla="*/ 1917 h 2136"/>
                <a:gd name="T20" fmla="*/ 677 w 1236"/>
                <a:gd name="T21" fmla="*/ 1880 h 2136"/>
                <a:gd name="T22" fmla="*/ 640 w 1236"/>
                <a:gd name="T23" fmla="*/ 1858 h 2136"/>
                <a:gd name="T24" fmla="*/ 112 w 1236"/>
                <a:gd name="T25" fmla="*/ 225 h 2136"/>
                <a:gd name="T26" fmla="*/ 1124 w 1236"/>
                <a:gd name="T27" fmla="*/ 1743 h 2136"/>
                <a:gd name="T28" fmla="*/ 112 w 1236"/>
                <a:gd name="T29" fmla="*/ 225 h 2136"/>
                <a:gd name="T30" fmla="*/ 1068 w 1236"/>
                <a:gd name="T31" fmla="*/ 0 h 2136"/>
                <a:gd name="T32" fmla="*/ 1127 w 1236"/>
                <a:gd name="T33" fmla="*/ 11 h 2136"/>
                <a:gd name="T34" fmla="*/ 1177 w 1236"/>
                <a:gd name="T35" fmla="*/ 39 h 2136"/>
                <a:gd name="T36" fmla="*/ 1214 w 1236"/>
                <a:gd name="T37" fmla="*/ 83 h 2136"/>
                <a:gd name="T38" fmla="*/ 1234 w 1236"/>
                <a:gd name="T39" fmla="*/ 138 h 2136"/>
                <a:gd name="T40" fmla="*/ 1236 w 1236"/>
                <a:gd name="T41" fmla="*/ 1968 h 2136"/>
                <a:gd name="T42" fmla="*/ 1225 w 1236"/>
                <a:gd name="T43" fmla="*/ 2026 h 2136"/>
                <a:gd name="T44" fmla="*/ 1197 w 1236"/>
                <a:gd name="T45" fmla="*/ 2076 h 2136"/>
                <a:gd name="T46" fmla="*/ 1153 w 1236"/>
                <a:gd name="T47" fmla="*/ 2113 h 2136"/>
                <a:gd name="T48" fmla="*/ 1099 w 1236"/>
                <a:gd name="T49" fmla="*/ 2134 h 2136"/>
                <a:gd name="T50" fmla="*/ 168 w 1236"/>
                <a:gd name="T51" fmla="*/ 2136 h 2136"/>
                <a:gd name="T52" fmla="*/ 109 w 1236"/>
                <a:gd name="T53" fmla="*/ 2125 h 2136"/>
                <a:gd name="T54" fmla="*/ 59 w 1236"/>
                <a:gd name="T55" fmla="*/ 2097 h 2136"/>
                <a:gd name="T56" fmla="*/ 22 w 1236"/>
                <a:gd name="T57" fmla="*/ 2053 h 2136"/>
                <a:gd name="T58" fmla="*/ 2 w 1236"/>
                <a:gd name="T59" fmla="*/ 1998 h 2136"/>
                <a:gd name="T60" fmla="*/ 0 w 1236"/>
                <a:gd name="T61" fmla="*/ 168 h 2136"/>
                <a:gd name="T62" fmla="*/ 11 w 1236"/>
                <a:gd name="T63" fmla="*/ 110 h 2136"/>
                <a:gd name="T64" fmla="*/ 39 w 1236"/>
                <a:gd name="T65" fmla="*/ 60 h 2136"/>
                <a:gd name="T66" fmla="*/ 83 w 1236"/>
                <a:gd name="T67" fmla="*/ 23 h 2136"/>
                <a:gd name="T68" fmla="*/ 137 w 1236"/>
                <a:gd name="T69" fmla="*/ 2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6" h="2136">
                  <a:moveTo>
                    <a:pt x="618" y="1855"/>
                  </a:moveTo>
                  <a:lnTo>
                    <a:pt x="596" y="1858"/>
                  </a:lnTo>
                  <a:lnTo>
                    <a:pt x="576" y="1867"/>
                  </a:lnTo>
                  <a:lnTo>
                    <a:pt x="559" y="1880"/>
                  </a:lnTo>
                  <a:lnTo>
                    <a:pt x="545" y="1897"/>
                  </a:lnTo>
                  <a:lnTo>
                    <a:pt x="537" y="1917"/>
                  </a:lnTo>
                  <a:lnTo>
                    <a:pt x="533" y="1940"/>
                  </a:lnTo>
                  <a:lnTo>
                    <a:pt x="537" y="1962"/>
                  </a:lnTo>
                  <a:lnTo>
                    <a:pt x="545" y="1982"/>
                  </a:lnTo>
                  <a:lnTo>
                    <a:pt x="559" y="1999"/>
                  </a:lnTo>
                  <a:lnTo>
                    <a:pt x="576" y="2012"/>
                  </a:lnTo>
                  <a:lnTo>
                    <a:pt x="596" y="2021"/>
                  </a:lnTo>
                  <a:lnTo>
                    <a:pt x="618" y="2024"/>
                  </a:lnTo>
                  <a:lnTo>
                    <a:pt x="640" y="2021"/>
                  </a:lnTo>
                  <a:lnTo>
                    <a:pt x="660" y="2012"/>
                  </a:lnTo>
                  <a:lnTo>
                    <a:pt x="677" y="1999"/>
                  </a:lnTo>
                  <a:lnTo>
                    <a:pt x="691" y="1982"/>
                  </a:lnTo>
                  <a:lnTo>
                    <a:pt x="699" y="1962"/>
                  </a:lnTo>
                  <a:lnTo>
                    <a:pt x="703" y="1940"/>
                  </a:lnTo>
                  <a:lnTo>
                    <a:pt x="699" y="1917"/>
                  </a:lnTo>
                  <a:lnTo>
                    <a:pt x="691" y="1897"/>
                  </a:lnTo>
                  <a:lnTo>
                    <a:pt x="677" y="1880"/>
                  </a:lnTo>
                  <a:lnTo>
                    <a:pt x="660" y="1867"/>
                  </a:lnTo>
                  <a:lnTo>
                    <a:pt x="640" y="1858"/>
                  </a:lnTo>
                  <a:lnTo>
                    <a:pt x="618" y="1855"/>
                  </a:lnTo>
                  <a:close/>
                  <a:moveTo>
                    <a:pt x="112" y="225"/>
                  </a:moveTo>
                  <a:lnTo>
                    <a:pt x="112" y="1743"/>
                  </a:lnTo>
                  <a:lnTo>
                    <a:pt x="1124" y="1743"/>
                  </a:lnTo>
                  <a:lnTo>
                    <a:pt x="1124" y="225"/>
                  </a:lnTo>
                  <a:lnTo>
                    <a:pt x="112" y="225"/>
                  </a:lnTo>
                  <a:close/>
                  <a:moveTo>
                    <a:pt x="168" y="0"/>
                  </a:moveTo>
                  <a:lnTo>
                    <a:pt x="1068" y="0"/>
                  </a:lnTo>
                  <a:lnTo>
                    <a:pt x="1099" y="2"/>
                  </a:lnTo>
                  <a:lnTo>
                    <a:pt x="1127" y="11"/>
                  </a:lnTo>
                  <a:lnTo>
                    <a:pt x="1153" y="23"/>
                  </a:lnTo>
                  <a:lnTo>
                    <a:pt x="1177" y="39"/>
                  </a:lnTo>
                  <a:lnTo>
                    <a:pt x="1197" y="60"/>
                  </a:lnTo>
                  <a:lnTo>
                    <a:pt x="1214" y="83"/>
                  </a:lnTo>
                  <a:lnTo>
                    <a:pt x="1225" y="110"/>
                  </a:lnTo>
                  <a:lnTo>
                    <a:pt x="1234" y="138"/>
                  </a:lnTo>
                  <a:lnTo>
                    <a:pt x="1236" y="168"/>
                  </a:lnTo>
                  <a:lnTo>
                    <a:pt x="1236" y="1968"/>
                  </a:lnTo>
                  <a:lnTo>
                    <a:pt x="1234" y="1998"/>
                  </a:lnTo>
                  <a:lnTo>
                    <a:pt x="1225" y="2026"/>
                  </a:lnTo>
                  <a:lnTo>
                    <a:pt x="1214" y="2053"/>
                  </a:lnTo>
                  <a:lnTo>
                    <a:pt x="1197" y="2076"/>
                  </a:lnTo>
                  <a:lnTo>
                    <a:pt x="1177" y="2097"/>
                  </a:lnTo>
                  <a:lnTo>
                    <a:pt x="1153" y="2113"/>
                  </a:lnTo>
                  <a:lnTo>
                    <a:pt x="1127" y="2125"/>
                  </a:lnTo>
                  <a:lnTo>
                    <a:pt x="1099" y="2134"/>
                  </a:lnTo>
                  <a:lnTo>
                    <a:pt x="1068" y="2136"/>
                  </a:lnTo>
                  <a:lnTo>
                    <a:pt x="168" y="2136"/>
                  </a:lnTo>
                  <a:lnTo>
                    <a:pt x="137" y="2134"/>
                  </a:lnTo>
                  <a:lnTo>
                    <a:pt x="109" y="2125"/>
                  </a:lnTo>
                  <a:lnTo>
                    <a:pt x="83" y="2113"/>
                  </a:lnTo>
                  <a:lnTo>
                    <a:pt x="59" y="2097"/>
                  </a:lnTo>
                  <a:lnTo>
                    <a:pt x="39" y="2076"/>
                  </a:lnTo>
                  <a:lnTo>
                    <a:pt x="22" y="2053"/>
                  </a:lnTo>
                  <a:lnTo>
                    <a:pt x="11" y="2026"/>
                  </a:lnTo>
                  <a:lnTo>
                    <a:pt x="2" y="1998"/>
                  </a:lnTo>
                  <a:lnTo>
                    <a:pt x="0" y="1968"/>
                  </a:lnTo>
                  <a:lnTo>
                    <a:pt x="0" y="168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2" y="83"/>
                  </a:lnTo>
                  <a:lnTo>
                    <a:pt x="39" y="60"/>
                  </a:lnTo>
                  <a:lnTo>
                    <a:pt x="59" y="39"/>
                  </a:lnTo>
                  <a:lnTo>
                    <a:pt x="83" y="23"/>
                  </a:lnTo>
                  <a:lnTo>
                    <a:pt x="109" y="11"/>
                  </a:lnTo>
                  <a:lnTo>
                    <a:pt x="137" y="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216026" y="2979738"/>
              <a:ext cx="177800" cy="292100"/>
            </a:xfrm>
            <a:prstGeom prst="rect">
              <a:avLst/>
            </a:prstGeom>
            <a:solidFill>
              <a:srgbClr val="7FD9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216026" y="2979738"/>
              <a:ext cx="177800" cy="292100"/>
            </a:xfrm>
            <a:custGeom>
              <a:avLst/>
              <a:gdLst>
                <a:gd name="T0" fmla="*/ 788 w 788"/>
                <a:gd name="T1" fmla="*/ 0 h 1293"/>
                <a:gd name="T2" fmla="*/ 0 w 788"/>
                <a:gd name="T3" fmla="*/ 1293 h 1293"/>
                <a:gd name="T4" fmla="*/ 15 w 788"/>
                <a:gd name="T5" fmla="*/ 76 h 1293"/>
                <a:gd name="T6" fmla="*/ 41 w 788"/>
                <a:gd name="T7" fmla="*/ 88 h 1293"/>
                <a:gd name="T8" fmla="*/ 84 w 788"/>
                <a:gd name="T9" fmla="*/ 129 h 1293"/>
                <a:gd name="T10" fmla="*/ 104 w 788"/>
                <a:gd name="T11" fmla="*/ 170 h 1293"/>
                <a:gd name="T12" fmla="*/ 117 w 788"/>
                <a:gd name="T13" fmla="*/ 193 h 1293"/>
                <a:gd name="T14" fmla="*/ 134 w 788"/>
                <a:gd name="T15" fmla="*/ 213 h 1293"/>
                <a:gd name="T16" fmla="*/ 163 w 788"/>
                <a:gd name="T17" fmla="*/ 235 h 1293"/>
                <a:gd name="T18" fmla="*/ 182 w 788"/>
                <a:gd name="T19" fmla="*/ 263 h 1293"/>
                <a:gd name="T20" fmla="*/ 192 w 788"/>
                <a:gd name="T21" fmla="*/ 294 h 1293"/>
                <a:gd name="T22" fmla="*/ 198 w 788"/>
                <a:gd name="T23" fmla="*/ 321 h 1293"/>
                <a:gd name="T24" fmla="*/ 200 w 788"/>
                <a:gd name="T25" fmla="*/ 329 h 1293"/>
                <a:gd name="T26" fmla="*/ 206 w 788"/>
                <a:gd name="T27" fmla="*/ 360 h 1293"/>
                <a:gd name="T28" fmla="*/ 207 w 788"/>
                <a:gd name="T29" fmla="*/ 408 h 1293"/>
                <a:gd name="T30" fmla="*/ 207 w 788"/>
                <a:gd name="T31" fmla="*/ 438 h 1293"/>
                <a:gd name="T32" fmla="*/ 217 w 788"/>
                <a:gd name="T33" fmla="*/ 466 h 1293"/>
                <a:gd name="T34" fmla="*/ 231 w 788"/>
                <a:gd name="T35" fmla="*/ 488 h 1293"/>
                <a:gd name="T36" fmla="*/ 242 w 788"/>
                <a:gd name="T37" fmla="*/ 505 h 1293"/>
                <a:gd name="T38" fmla="*/ 275 w 788"/>
                <a:gd name="T39" fmla="*/ 536 h 1293"/>
                <a:gd name="T40" fmla="*/ 304 w 788"/>
                <a:gd name="T41" fmla="*/ 580 h 1293"/>
                <a:gd name="T42" fmla="*/ 330 w 788"/>
                <a:gd name="T43" fmla="*/ 630 h 1293"/>
                <a:gd name="T44" fmla="*/ 348 w 788"/>
                <a:gd name="T45" fmla="*/ 678 h 1293"/>
                <a:gd name="T46" fmla="*/ 355 w 788"/>
                <a:gd name="T47" fmla="*/ 717 h 1293"/>
                <a:gd name="T48" fmla="*/ 355 w 788"/>
                <a:gd name="T49" fmla="*/ 780 h 1293"/>
                <a:gd name="T50" fmla="*/ 354 w 788"/>
                <a:gd name="T51" fmla="*/ 813 h 1293"/>
                <a:gd name="T52" fmla="*/ 365 w 788"/>
                <a:gd name="T53" fmla="*/ 843 h 1293"/>
                <a:gd name="T54" fmla="*/ 384 w 788"/>
                <a:gd name="T55" fmla="*/ 867 h 1293"/>
                <a:gd name="T56" fmla="*/ 400 w 788"/>
                <a:gd name="T57" fmla="*/ 887 h 1293"/>
                <a:gd name="T58" fmla="*/ 415 w 788"/>
                <a:gd name="T59" fmla="*/ 883 h 1293"/>
                <a:gd name="T60" fmla="*/ 426 w 788"/>
                <a:gd name="T61" fmla="*/ 850 h 1293"/>
                <a:gd name="T62" fmla="*/ 433 w 788"/>
                <a:gd name="T63" fmla="*/ 821 h 1293"/>
                <a:gd name="T64" fmla="*/ 438 w 788"/>
                <a:gd name="T65" fmla="*/ 789 h 1293"/>
                <a:gd name="T66" fmla="*/ 464 w 788"/>
                <a:gd name="T67" fmla="*/ 743 h 1293"/>
                <a:gd name="T68" fmla="*/ 514 w 788"/>
                <a:gd name="T69" fmla="*/ 691 h 1293"/>
                <a:gd name="T70" fmla="*/ 558 w 788"/>
                <a:gd name="T71" fmla="*/ 657 h 1293"/>
                <a:gd name="T72" fmla="*/ 581 w 788"/>
                <a:gd name="T73" fmla="*/ 649 h 1293"/>
                <a:gd name="T74" fmla="*/ 614 w 788"/>
                <a:gd name="T75" fmla="*/ 643 h 1293"/>
                <a:gd name="T76" fmla="*/ 665 w 788"/>
                <a:gd name="T77" fmla="*/ 639 h 1293"/>
                <a:gd name="T78" fmla="*/ 720 w 788"/>
                <a:gd name="T79" fmla="*/ 635 h 1293"/>
                <a:gd name="T80" fmla="*/ 728 w 788"/>
                <a:gd name="T81" fmla="*/ 626 h 1293"/>
                <a:gd name="T82" fmla="*/ 740 w 788"/>
                <a:gd name="T83" fmla="*/ 612 h 1293"/>
                <a:gd name="T84" fmla="*/ 752 w 788"/>
                <a:gd name="T85" fmla="*/ 601 h 1293"/>
                <a:gd name="T86" fmla="*/ 708 w 788"/>
                <a:gd name="T87" fmla="*/ 588 h 1293"/>
                <a:gd name="T88" fmla="*/ 660 w 788"/>
                <a:gd name="T89" fmla="*/ 566 h 1293"/>
                <a:gd name="T90" fmla="*/ 617 w 788"/>
                <a:gd name="T91" fmla="*/ 538 h 1293"/>
                <a:gd name="T92" fmla="*/ 586 w 788"/>
                <a:gd name="T93" fmla="*/ 510 h 1293"/>
                <a:gd name="T94" fmla="*/ 570 w 788"/>
                <a:gd name="T95" fmla="*/ 477 h 1293"/>
                <a:gd name="T96" fmla="*/ 573 w 788"/>
                <a:gd name="T97" fmla="*/ 438 h 1293"/>
                <a:gd name="T98" fmla="*/ 587 w 788"/>
                <a:gd name="T99" fmla="*/ 389 h 1293"/>
                <a:gd name="T100" fmla="*/ 594 w 788"/>
                <a:gd name="T101" fmla="*/ 372 h 1293"/>
                <a:gd name="T102" fmla="*/ 583 w 788"/>
                <a:gd name="T103" fmla="*/ 362 h 1293"/>
                <a:gd name="T104" fmla="*/ 547 w 788"/>
                <a:gd name="T105" fmla="*/ 355 h 1293"/>
                <a:gd name="T106" fmla="*/ 505 w 788"/>
                <a:gd name="T107" fmla="*/ 337 h 1293"/>
                <a:gd name="T108" fmla="*/ 464 w 788"/>
                <a:gd name="T109" fmla="*/ 312 h 1293"/>
                <a:gd name="T110" fmla="*/ 432 w 788"/>
                <a:gd name="T111" fmla="*/ 283 h 1293"/>
                <a:gd name="T112" fmla="*/ 417 w 788"/>
                <a:gd name="T113" fmla="*/ 260 h 1293"/>
                <a:gd name="T114" fmla="*/ 411 w 788"/>
                <a:gd name="T115" fmla="*/ 240 h 1293"/>
                <a:gd name="T116" fmla="*/ 407 w 788"/>
                <a:gd name="T117" fmla="*/ 209 h 1293"/>
                <a:gd name="T118" fmla="*/ 405 w 788"/>
                <a:gd name="T119" fmla="*/ 165 h 1293"/>
                <a:gd name="T120" fmla="*/ 404 w 788"/>
                <a:gd name="T121" fmla="*/ 100 h 1293"/>
                <a:gd name="T122" fmla="*/ 404 w 788"/>
                <a:gd name="T123" fmla="*/ 37 h 1293"/>
                <a:gd name="T124" fmla="*/ 404 w 788"/>
                <a:gd name="T125" fmla="*/ 3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" h="1293">
                  <a:moveTo>
                    <a:pt x="404" y="0"/>
                  </a:moveTo>
                  <a:lnTo>
                    <a:pt x="788" y="0"/>
                  </a:lnTo>
                  <a:lnTo>
                    <a:pt x="788" y="1293"/>
                  </a:lnTo>
                  <a:lnTo>
                    <a:pt x="0" y="1293"/>
                  </a:lnTo>
                  <a:lnTo>
                    <a:pt x="0" y="75"/>
                  </a:lnTo>
                  <a:lnTo>
                    <a:pt x="15" y="76"/>
                  </a:lnTo>
                  <a:lnTo>
                    <a:pt x="28" y="80"/>
                  </a:lnTo>
                  <a:lnTo>
                    <a:pt x="41" y="88"/>
                  </a:lnTo>
                  <a:lnTo>
                    <a:pt x="65" y="108"/>
                  </a:lnTo>
                  <a:lnTo>
                    <a:pt x="84" y="129"/>
                  </a:lnTo>
                  <a:lnTo>
                    <a:pt x="97" y="149"/>
                  </a:lnTo>
                  <a:lnTo>
                    <a:pt x="104" y="170"/>
                  </a:lnTo>
                  <a:lnTo>
                    <a:pt x="110" y="181"/>
                  </a:lnTo>
                  <a:lnTo>
                    <a:pt x="117" y="193"/>
                  </a:lnTo>
                  <a:lnTo>
                    <a:pt x="126" y="205"/>
                  </a:lnTo>
                  <a:lnTo>
                    <a:pt x="134" y="213"/>
                  </a:lnTo>
                  <a:lnTo>
                    <a:pt x="150" y="223"/>
                  </a:lnTo>
                  <a:lnTo>
                    <a:pt x="163" y="235"/>
                  </a:lnTo>
                  <a:lnTo>
                    <a:pt x="173" y="248"/>
                  </a:lnTo>
                  <a:lnTo>
                    <a:pt x="182" y="263"/>
                  </a:lnTo>
                  <a:lnTo>
                    <a:pt x="187" y="279"/>
                  </a:lnTo>
                  <a:lnTo>
                    <a:pt x="192" y="294"/>
                  </a:lnTo>
                  <a:lnTo>
                    <a:pt x="195" y="308"/>
                  </a:lnTo>
                  <a:lnTo>
                    <a:pt x="198" y="321"/>
                  </a:lnTo>
                  <a:lnTo>
                    <a:pt x="199" y="325"/>
                  </a:lnTo>
                  <a:lnTo>
                    <a:pt x="200" y="329"/>
                  </a:lnTo>
                  <a:lnTo>
                    <a:pt x="204" y="343"/>
                  </a:lnTo>
                  <a:lnTo>
                    <a:pt x="206" y="360"/>
                  </a:lnTo>
                  <a:lnTo>
                    <a:pt x="207" y="381"/>
                  </a:lnTo>
                  <a:lnTo>
                    <a:pt x="207" y="408"/>
                  </a:lnTo>
                  <a:lnTo>
                    <a:pt x="207" y="421"/>
                  </a:lnTo>
                  <a:lnTo>
                    <a:pt x="207" y="438"/>
                  </a:lnTo>
                  <a:lnTo>
                    <a:pt x="208" y="453"/>
                  </a:lnTo>
                  <a:lnTo>
                    <a:pt x="217" y="466"/>
                  </a:lnTo>
                  <a:lnTo>
                    <a:pt x="226" y="481"/>
                  </a:lnTo>
                  <a:lnTo>
                    <a:pt x="231" y="488"/>
                  </a:lnTo>
                  <a:lnTo>
                    <a:pt x="237" y="498"/>
                  </a:lnTo>
                  <a:lnTo>
                    <a:pt x="242" y="505"/>
                  </a:lnTo>
                  <a:lnTo>
                    <a:pt x="259" y="518"/>
                  </a:lnTo>
                  <a:lnTo>
                    <a:pt x="275" y="536"/>
                  </a:lnTo>
                  <a:lnTo>
                    <a:pt x="290" y="557"/>
                  </a:lnTo>
                  <a:lnTo>
                    <a:pt x="304" y="580"/>
                  </a:lnTo>
                  <a:lnTo>
                    <a:pt x="318" y="604"/>
                  </a:lnTo>
                  <a:lnTo>
                    <a:pt x="330" y="630"/>
                  </a:lnTo>
                  <a:lnTo>
                    <a:pt x="339" y="655"/>
                  </a:lnTo>
                  <a:lnTo>
                    <a:pt x="348" y="678"/>
                  </a:lnTo>
                  <a:lnTo>
                    <a:pt x="353" y="699"/>
                  </a:lnTo>
                  <a:lnTo>
                    <a:pt x="355" y="717"/>
                  </a:lnTo>
                  <a:lnTo>
                    <a:pt x="356" y="747"/>
                  </a:lnTo>
                  <a:lnTo>
                    <a:pt x="355" y="780"/>
                  </a:lnTo>
                  <a:lnTo>
                    <a:pt x="354" y="796"/>
                  </a:lnTo>
                  <a:lnTo>
                    <a:pt x="354" y="813"/>
                  </a:lnTo>
                  <a:lnTo>
                    <a:pt x="354" y="829"/>
                  </a:lnTo>
                  <a:lnTo>
                    <a:pt x="365" y="843"/>
                  </a:lnTo>
                  <a:lnTo>
                    <a:pt x="378" y="860"/>
                  </a:lnTo>
                  <a:lnTo>
                    <a:pt x="384" y="867"/>
                  </a:lnTo>
                  <a:lnTo>
                    <a:pt x="392" y="877"/>
                  </a:lnTo>
                  <a:lnTo>
                    <a:pt x="400" y="887"/>
                  </a:lnTo>
                  <a:lnTo>
                    <a:pt x="409" y="897"/>
                  </a:lnTo>
                  <a:lnTo>
                    <a:pt x="415" y="883"/>
                  </a:lnTo>
                  <a:lnTo>
                    <a:pt x="420" y="866"/>
                  </a:lnTo>
                  <a:lnTo>
                    <a:pt x="426" y="850"/>
                  </a:lnTo>
                  <a:lnTo>
                    <a:pt x="430" y="835"/>
                  </a:lnTo>
                  <a:lnTo>
                    <a:pt x="433" y="821"/>
                  </a:lnTo>
                  <a:lnTo>
                    <a:pt x="435" y="810"/>
                  </a:lnTo>
                  <a:lnTo>
                    <a:pt x="438" y="789"/>
                  </a:lnTo>
                  <a:lnTo>
                    <a:pt x="448" y="767"/>
                  </a:lnTo>
                  <a:lnTo>
                    <a:pt x="464" y="743"/>
                  </a:lnTo>
                  <a:lnTo>
                    <a:pt x="486" y="717"/>
                  </a:lnTo>
                  <a:lnTo>
                    <a:pt x="514" y="691"/>
                  </a:lnTo>
                  <a:lnTo>
                    <a:pt x="549" y="663"/>
                  </a:lnTo>
                  <a:lnTo>
                    <a:pt x="558" y="657"/>
                  </a:lnTo>
                  <a:lnTo>
                    <a:pt x="568" y="653"/>
                  </a:lnTo>
                  <a:lnTo>
                    <a:pt x="581" y="649"/>
                  </a:lnTo>
                  <a:lnTo>
                    <a:pt x="596" y="645"/>
                  </a:lnTo>
                  <a:lnTo>
                    <a:pt x="614" y="643"/>
                  </a:lnTo>
                  <a:lnTo>
                    <a:pt x="637" y="641"/>
                  </a:lnTo>
                  <a:lnTo>
                    <a:pt x="665" y="639"/>
                  </a:lnTo>
                  <a:lnTo>
                    <a:pt x="699" y="637"/>
                  </a:lnTo>
                  <a:lnTo>
                    <a:pt x="720" y="635"/>
                  </a:lnTo>
                  <a:lnTo>
                    <a:pt x="723" y="632"/>
                  </a:lnTo>
                  <a:lnTo>
                    <a:pt x="728" y="626"/>
                  </a:lnTo>
                  <a:lnTo>
                    <a:pt x="734" y="619"/>
                  </a:lnTo>
                  <a:lnTo>
                    <a:pt x="740" y="612"/>
                  </a:lnTo>
                  <a:lnTo>
                    <a:pt x="747" y="605"/>
                  </a:lnTo>
                  <a:lnTo>
                    <a:pt x="752" y="601"/>
                  </a:lnTo>
                  <a:lnTo>
                    <a:pt x="731" y="596"/>
                  </a:lnTo>
                  <a:lnTo>
                    <a:pt x="708" y="588"/>
                  </a:lnTo>
                  <a:lnTo>
                    <a:pt x="685" y="578"/>
                  </a:lnTo>
                  <a:lnTo>
                    <a:pt x="660" y="566"/>
                  </a:lnTo>
                  <a:lnTo>
                    <a:pt x="638" y="552"/>
                  </a:lnTo>
                  <a:lnTo>
                    <a:pt x="617" y="538"/>
                  </a:lnTo>
                  <a:lnTo>
                    <a:pt x="600" y="524"/>
                  </a:lnTo>
                  <a:lnTo>
                    <a:pt x="586" y="510"/>
                  </a:lnTo>
                  <a:lnTo>
                    <a:pt x="577" y="496"/>
                  </a:lnTo>
                  <a:lnTo>
                    <a:pt x="570" y="477"/>
                  </a:lnTo>
                  <a:lnTo>
                    <a:pt x="569" y="458"/>
                  </a:lnTo>
                  <a:lnTo>
                    <a:pt x="573" y="438"/>
                  </a:lnTo>
                  <a:lnTo>
                    <a:pt x="579" y="415"/>
                  </a:lnTo>
                  <a:lnTo>
                    <a:pt x="587" y="389"/>
                  </a:lnTo>
                  <a:lnTo>
                    <a:pt x="590" y="380"/>
                  </a:lnTo>
                  <a:lnTo>
                    <a:pt x="594" y="372"/>
                  </a:lnTo>
                  <a:lnTo>
                    <a:pt x="588" y="368"/>
                  </a:lnTo>
                  <a:lnTo>
                    <a:pt x="583" y="362"/>
                  </a:lnTo>
                  <a:lnTo>
                    <a:pt x="566" y="360"/>
                  </a:lnTo>
                  <a:lnTo>
                    <a:pt x="547" y="355"/>
                  </a:lnTo>
                  <a:lnTo>
                    <a:pt x="526" y="348"/>
                  </a:lnTo>
                  <a:lnTo>
                    <a:pt x="505" y="337"/>
                  </a:lnTo>
                  <a:lnTo>
                    <a:pt x="484" y="325"/>
                  </a:lnTo>
                  <a:lnTo>
                    <a:pt x="464" y="312"/>
                  </a:lnTo>
                  <a:lnTo>
                    <a:pt x="447" y="298"/>
                  </a:lnTo>
                  <a:lnTo>
                    <a:pt x="432" y="283"/>
                  </a:lnTo>
                  <a:lnTo>
                    <a:pt x="421" y="268"/>
                  </a:lnTo>
                  <a:lnTo>
                    <a:pt x="417" y="260"/>
                  </a:lnTo>
                  <a:lnTo>
                    <a:pt x="414" y="250"/>
                  </a:lnTo>
                  <a:lnTo>
                    <a:pt x="411" y="240"/>
                  </a:lnTo>
                  <a:lnTo>
                    <a:pt x="409" y="226"/>
                  </a:lnTo>
                  <a:lnTo>
                    <a:pt x="407" y="209"/>
                  </a:lnTo>
                  <a:lnTo>
                    <a:pt x="406" y="189"/>
                  </a:lnTo>
                  <a:lnTo>
                    <a:pt x="405" y="165"/>
                  </a:lnTo>
                  <a:lnTo>
                    <a:pt x="405" y="135"/>
                  </a:lnTo>
                  <a:lnTo>
                    <a:pt x="404" y="100"/>
                  </a:lnTo>
                  <a:lnTo>
                    <a:pt x="404" y="59"/>
                  </a:lnTo>
                  <a:lnTo>
                    <a:pt x="404" y="37"/>
                  </a:lnTo>
                  <a:lnTo>
                    <a:pt x="404" y="17"/>
                  </a:lnTo>
                  <a:lnTo>
                    <a:pt x="404" y="3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50B34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1216026" y="3011488"/>
              <a:ext cx="177800" cy="260350"/>
            </a:xfrm>
            <a:custGeom>
              <a:avLst/>
              <a:gdLst>
                <a:gd name="T0" fmla="*/ 12 w 788"/>
                <a:gd name="T1" fmla="*/ 8 h 1149"/>
                <a:gd name="T2" fmla="*/ 28 w 788"/>
                <a:gd name="T3" fmla="*/ 26 h 1149"/>
                <a:gd name="T4" fmla="*/ 35 w 788"/>
                <a:gd name="T5" fmla="*/ 40 h 1149"/>
                <a:gd name="T6" fmla="*/ 41 w 788"/>
                <a:gd name="T7" fmla="*/ 58 h 1149"/>
                <a:gd name="T8" fmla="*/ 57 w 788"/>
                <a:gd name="T9" fmla="*/ 83 h 1149"/>
                <a:gd name="T10" fmla="*/ 76 w 788"/>
                <a:gd name="T11" fmla="*/ 110 h 1149"/>
                <a:gd name="T12" fmla="*/ 96 w 788"/>
                <a:gd name="T13" fmla="*/ 129 h 1149"/>
                <a:gd name="T14" fmla="*/ 112 w 788"/>
                <a:gd name="T15" fmla="*/ 138 h 1149"/>
                <a:gd name="T16" fmla="*/ 123 w 788"/>
                <a:gd name="T17" fmla="*/ 158 h 1149"/>
                <a:gd name="T18" fmla="*/ 129 w 788"/>
                <a:gd name="T19" fmla="*/ 185 h 1149"/>
                <a:gd name="T20" fmla="*/ 133 w 788"/>
                <a:gd name="T21" fmla="*/ 206 h 1149"/>
                <a:gd name="T22" fmla="*/ 137 w 788"/>
                <a:gd name="T23" fmla="*/ 218 h 1149"/>
                <a:gd name="T24" fmla="*/ 138 w 788"/>
                <a:gd name="T25" fmla="*/ 244 h 1149"/>
                <a:gd name="T26" fmla="*/ 138 w 788"/>
                <a:gd name="T27" fmla="*/ 280 h 1149"/>
                <a:gd name="T28" fmla="*/ 138 w 788"/>
                <a:gd name="T29" fmla="*/ 314 h 1149"/>
                <a:gd name="T30" fmla="*/ 142 w 788"/>
                <a:gd name="T31" fmla="*/ 339 h 1149"/>
                <a:gd name="T32" fmla="*/ 151 w 788"/>
                <a:gd name="T33" fmla="*/ 349 h 1149"/>
                <a:gd name="T34" fmla="*/ 167 w 788"/>
                <a:gd name="T35" fmla="*/ 374 h 1149"/>
                <a:gd name="T36" fmla="*/ 186 w 788"/>
                <a:gd name="T37" fmla="*/ 402 h 1149"/>
                <a:gd name="T38" fmla="*/ 206 w 788"/>
                <a:gd name="T39" fmla="*/ 420 h 1149"/>
                <a:gd name="T40" fmla="*/ 222 w 788"/>
                <a:gd name="T41" fmla="*/ 436 h 1149"/>
                <a:gd name="T42" fmla="*/ 243 w 788"/>
                <a:gd name="T43" fmla="*/ 467 h 1149"/>
                <a:gd name="T44" fmla="*/ 263 w 788"/>
                <a:gd name="T45" fmla="*/ 506 h 1149"/>
                <a:gd name="T46" fmla="*/ 279 w 788"/>
                <a:gd name="T47" fmla="*/ 545 h 1149"/>
                <a:gd name="T48" fmla="*/ 286 w 788"/>
                <a:gd name="T49" fmla="*/ 577 h 1149"/>
                <a:gd name="T50" fmla="*/ 286 w 788"/>
                <a:gd name="T51" fmla="*/ 610 h 1149"/>
                <a:gd name="T52" fmla="*/ 285 w 788"/>
                <a:gd name="T53" fmla="*/ 647 h 1149"/>
                <a:gd name="T54" fmla="*/ 284 w 788"/>
                <a:gd name="T55" fmla="*/ 683 h 1149"/>
                <a:gd name="T56" fmla="*/ 287 w 788"/>
                <a:gd name="T57" fmla="*/ 712 h 1149"/>
                <a:gd name="T58" fmla="*/ 296 w 788"/>
                <a:gd name="T59" fmla="*/ 726 h 1149"/>
                <a:gd name="T60" fmla="*/ 311 w 788"/>
                <a:gd name="T61" fmla="*/ 742 h 1149"/>
                <a:gd name="T62" fmla="*/ 333 w 788"/>
                <a:gd name="T63" fmla="*/ 771 h 1149"/>
                <a:gd name="T64" fmla="*/ 360 w 788"/>
                <a:gd name="T65" fmla="*/ 802 h 1149"/>
                <a:gd name="T66" fmla="*/ 390 w 788"/>
                <a:gd name="T67" fmla="*/ 828 h 1149"/>
                <a:gd name="T68" fmla="*/ 420 w 788"/>
                <a:gd name="T69" fmla="*/ 835 h 1149"/>
                <a:gd name="T70" fmla="*/ 447 w 788"/>
                <a:gd name="T71" fmla="*/ 820 h 1149"/>
                <a:gd name="T72" fmla="*/ 468 w 788"/>
                <a:gd name="T73" fmla="*/ 788 h 1149"/>
                <a:gd name="T74" fmla="*/ 486 w 788"/>
                <a:gd name="T75" fmla="*/ 748 h 1149"/>
                <a:gd name="T76" fmla="*/ 498 w 788"/>
                <a:gd name="T77" fmla="*/ 707 h 1149"/>
                <a:gd name="T78" fmla="*/ 504 w 788"/>
                <a:gd name="T79" fmla="*/ 677 h 1149"/>
                <a:gd name="T80" fmla="*/ 507 w 788"/>
                <a:gd name="T81" fmla="*/ 659 h 1149"/>
                <a:gd name="T82" fmla="*/ 524 w 788"/>
                <a:gd name="T83" fmla="*/ 636 h 1149"/>
                <a:gd name="T84" fmla="*/ 549 w 788"/>
                <a:gd name="T85" fmla="*/ 610 h 1149"/>
                <a:gd name="T86" fmla="*/ 575 w 788"/>
                <a:gd name="T87" fmla="*/ 588 h 1149"/>
                <a:gd name="T88" fmla="*/ 590 w 788"/>
                <a:gd name="T89" fmla="*/ 574 h 1149"/>
                <a:gd name="T90" fmla="*/ 611 w 788"/>
                <a:gd name="T91" fmla="*/ 570 h 1149"/>
                <a:gd name="T92" fmla="*/ 646 w 788"/>
                <a:gd name="T93" fmla="*/ 566 h 1149"/>
                <a:gd name="T94" fmla="*/ 688 w 788"/>
                <a:gd name="T95" fmla="*/ 563 h 1149"/>
                <a:gd name="T96" fmla="*/ 726 w 788"/>
                <a:gd name="T97" fmla="*/ 561 h 1149"/>
                <a:gd name="T98" fmla="*/ 748 w 788"/>
                <a:gd name="T99" fmla="*/ 558 h 1149"/>
                <a:gd name="T100" fmla="*/ 762 w 788"/>
                <a:gd name="T101" fmla="*/ 549 h 1149"/>
                <a:gd name="T102" fmla="*/ 779 w 788"/>
                <a:gd name="T103" fmla="*/ 529 h 1149"/>
                <a:gd name="T104" fmla="*/ 788 w 788"/>
                <a:gd name="T105" fmla="*/ 1149 h 1149"/>
                <a:gd name="T106" fmla="*/ 0 w 788"/>
                <a:gd name="T107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8" h="1149">
                  <a:moveTo>
                    <a:pt x="0" y="0"/>
                  </a:moveTo>
                  <a:lnTo>
                    <a:pt x="12" y="8"/>
                  </a:lnTo>
                  <a:lnTo>
                    <a:pt x="21" y="18"/>
                  </a:lnTo>
                  <a:lnTo>
                    <a:pt x="28" y="26"/>
                  </a:lnTo>
                  <a:lnTo>
                    <a:pt x="34" y="33"/>
                  </a:lnTo>
                  <a:lnTo>
                    <a:pt x="35" y="40"/>
                  </a:lnTo>
                  <a:lnTo>
                    <a:pt x="37" y="47"/>
                  </a:lnTo>
                  <a:lnTo>
                    <a:pt x="41" y="58"/>
                  </a:lnTo>
                  <a:lnTo>
                    <a:pt x="49" y="69"/>
                  </a:lnTo>
                  <a:lnTo>
                    <a:pt x="57" y="83"/>
                  </a:lnTo>
                  <a:lnTo>
                    <a:pt x="67" y="97"/>
                  </a:lnTo>
                  <a:lnTo>
                    <a:pt x="76" y="110"/>
                  </a:lnTo>
                  <a:lnTo>
                    <a:pt x="87" y="120"/>
                  </a:lnTo>
                  <a:lnTo>
                    <a:pt x="96" y="129"/>
                  </a:lnTo>
                  <a:lnTo>
                    <a:pt x="105" y="133"/>
                  </a:lnTo>
                  <a:lnTo>
                    <a:pt x="112" y="138"/>
                  </a:lnTo>
                  <a:lnTo>
                    <a:pt x="117" y="146"/>
                  </a:lnTo>
                  <a:lnTo>
                    <a:pt x="123" y="158"/>
                  </a:lnTo>
                  <a:lnTo>
                    <a:pt x="126" y="171"/>
                  </a:lnTo>
                  <a:lnTo>
                    <a:pt x="129" y="185"/>
                  </a:lnTo>
                  <a:lnTo>
                    <a:pt x="131" y="196"/>
                  </a:lnTo>
                  <a:lnTo>
                    <a:pt x="133" y="206"/>
                  </a:lnTo>
                  <a:lnTo>
                    <a:pt x="135" y="212"/>
                  </a:lnTo>
                  <a:lnTo>
                    <a:pt x="137" y="218"/>
                  </a:lnTo>
                  <a:lnTo>
                    <a:pt x="137" y="229"/>
                  </a:lnTo>
                  <a:lnTo>
                    <a:pt x="138" y="244"/>
                  </a:lnTo>
                  <a:lnTo>
                    <a:pt x="138" y="261"/>
                  </a:lnTo>
                  <a:lnTo>
                    <a:pt x="138" y="280"/>
                  </a:lnTo>
                  <a:lnTo>
                    <a:pt x="138" y="298"/>
                  </a:lnTo>
                  <a:lnTo>
                    <a:pt x="138" y="314"/>
                  </a:lnTo>
                  <a:lnTo>
                    <a:pt x="139" y="329"/>
                  </a:lnTo>
                  <a:lnTo>
                    <a:pt x="142" y="339"/>
                  </a:lnTo>
                  <a:lnTo>
                    <a:pt x="145" y="344"/>
                  </a:lnTo>
                  <a:lnTo>
                    <a:pt x="151" y="349"/>
                  </a:lnTo>
                  <a:lnTo>
                    <a:pt x="158" y="360"/>
                  </a:lnTo>
                  <a:lnTo>
                    <a:pt x="167" y="374"/>
                  </a:lnTo>
                  <a:lnTo>
                    <a:pt x="176" y="388"/>
                  </a:lnTo>
                  <a:lnTo>
                    <a:pt x="186" y="402"/>
                  </a:lnTo>
                  <a:lnTo>
                    <a:pt x="195" y="413"/>
                  </a:lnTo>
                  <a:lnTo>
                    <a:pt x="206" y="420"/>
                  </a:lnTo>
                  <a:lnTo>
                    <a:pt x="213" y="425"/>
                  </a:lnTo>
                  <a:lnTo>
                    <a:pt x="222" y="436"/>
                  </a:lnTo>
                  <a:lnTo>
                    <a:pt x="232" y="450"/>
                  </a:lnTo>
                  <a:lnTo>
                    <a:pt x="243" y="467"/>
                  </a:lnTo>
                  <a:lnTo>
                    <a:pt x="252" y="486"/>
                  </a:lnTo>
                  <a:lnTo>
                    <a:pt x="263" y="506"/>
                  </a:lnTo>
                  <a:lnTo>
                    <a:pt x="271" y="526"/>
                  </a:lnTo>
                  <a:lnTo>
                    <a:pt x="279" y="545"/>
                  </a:lnTo>
                  <a:lnTo>
                    <a:pt x="283" y="563"/>
                  </a:lnTo>
                  <a:lnTo>
                    <a:pt x="286" y="577"/>
                  </a:lnTo>
                  <a:lnTo>
                    <a:pt x="286" y="592"/>
                  </a:lnTo>
                  <a:lnTo>
                    <a:pt x="286" y="610"/>
                  </a:lnTo>
                  <a:lnTo>
                    <a:pt x="285" y="628"/>
                  </a:lnTo>
                  <a:lnTo>
                    <a:pt x="285" y="647"/>
                  </a:lnTo>
                  <a:lnTo>
                    <a:pt x="284" y="665"/>
                  </a:lnTo>
                  <a:lnTo>
                    <a:pt x="284" y="683"/>
                  </a:lnTo>
                  <a:lnTo>
                    <a:pt x="285" y="698"/>
                  </a:lnTo>
                  <a:lnTo>
                    <a:pt x="287" y="712"/>
                  </a:lnTo>
                  <a:lnTo>
                    <a:pt x="290" y="721"/>
                  </a:lnTo>
                  <a:lnTo>
                    <a:pt x="296" y="726"/>
                  </a:lnTo>
                  <a:lnTo>
                    <a:pt x="302" y="732"/>
                  </a:lnTo>
                  <a:lnTo>
                    <a:pt x="311" y="742"/>
                  </a:lnTo>
                  <a:lnTo>
                    <a:pt x="321" y="755"/>
                  </a:lnTo>
                  <a:lnTo>
                    <a:pt x="333" y="771"/>
                  </a:lnTo>
                  <a:lnTo>
                    <a:pt x="346" y="787"/>
                  </a:lnTo>
                  <a:lnTo>
                    <a:pt x="360" y="802"/>
                  </a:lnTo>
                  <a:lnTo>
                    <a:pt x="375" y="816"/>
                  </a:lnTo>
                  <a:lnTo>
                    <a:pt x="390" y="828"/>
                  </a:lnTo>
                  <a:lnTo>
                    <a:pt x="406" y="834"/>
                  </a:lnTo>
                  <a:lnTo>
                    <a:pt x="420" y="835"/>
                  </a:lnTo>
                  <a:lnTo>
                    <a:pt x="434" y="831"/>
                  </a:lnTo>
                  <a:lnTo>
                    <a:pt x="447" y="820"/>
                  </a:lnTo>
                  <a:lnTo>
                    <a:pt x="458" y="806"/>
                  </a:lnTo>
                  <a:lnTo>
                    <a:pt x="468" y="788"/>
                  </a:lnTo>
                  <a:lnTo>
                    <a:pt x="477" y="769"/>
                  </a:lnTo>
                  <a:lnTo>
                    <a:pt x="486" y="748"/>
                  </a:lnTo>
                  <a:lnTo>
                    <a:pt x="492" y="726"/>
                  </a:lnTo>
                  <a:lnTo>
                    <a:pt x="498" y="707"/>
                  </a:lnTo>
                  <a:lnTo>
                    <a:pt x="501" y="691"/>
                  </a:lnTo>
                  <a:lnTo>
                    <a:pt x="504" y="677"/>
                  </a:lnTo>
                  <a:lnTo>
                    <a:pt x="504" y="668"/>
                  </a:lnTo>
                  <a:lnTo>
                    <a:pt x="507" y="659"/>
                  </a:lnTo>
                  <a:lnTo>
                    <a:pt x="513" y="648"/>
                  </a:lnTo>
                  <a:lnTo>
                    <a:pt x="524" y="636"/>
                  </a:lnTo>
                  <a:lnTo>
                    <a:pt x="536" y="623"/>
                  </a:lnTo>
                  <a:lnTo>
                    <a:pt x="549" y="610"/>
                  </a:lnTo>
                  <a:lnTo>
                    <a:pt x="563" y="599"/>
                  </a:lnTo>
                  <a:lnTo>
                    <a:pt x="575" y="588"/>
                  </a:lnTo>
                  <a:lnTo>
                    <a:pt x="584" y="580"/>
                  </a:lnTo>
                  <a:lnTo>
                    <a:pt x="590" y="574"/>
                  </a:lnTo>
                  <a:lnTo>
                    <a:pt x="598" y="572"/>
                  </a:lnTo>
                  <a:lnTo>
                    <a:pt x="611" y="570"/>
                  </a:lnTo>
                  <a:lnTo>
                    <a:pt x="626" y="568"/>
                  </a:lnTo>
                  <a:lnTo>
                    <a:pt x="646" y="566"/>
                  </a:lnTo>
                  <a:lnTo>
                    <a:pt x="668" y="564"/>
                  </a:lnTo>
                  <a:lnTo>
                    <a:pt x="688" y="563"/>
                  </a:lnTo>
                  <a:lnTo>
                    <a:pt x="708" y="562"/>
                  </a:lnTo>
                  <a:lnTo>
                    <a:pt x="726" y="561"/>
                  </a:lnTo>
                  <a:lnTo>
                    <a:pt x="739" y="560"/>
                  </a:lnTo>
                  <a:lnTo>
                    <a:pt x="748" y="558"/>
                  </a:lnTo>
                  <a:lnTo>
                    <a:pt x="754" y="555"/>
                  </a:lnTo>
                  <a:lnTo>
                    <a:pt x="762" y="549"/>
                  </a:lnTo>
                  <a:lnTo>
                    <a:pt x="770" y="539"/>
                  </a:lnTo>
                  <a:lnTo>
                    <a:pt x="779" y="529"/>
                  </a:lnTo>
                  <a:lnTo>
                    <a:pt x="788" y="516"/>
                  </a:lnTo>
                  <a:lnTo>
                    <a:pt x="788" y="1149"/>
                  </a:lnTo>
                  <a:lnTo>
                    <a:pt x="0" y="1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1216026" y="3154363"/>
              <a:ext cx="120650" cy="117475"/>
            </a:xfrm>
            <a:custGeom>
              <a:avLst/>
              <a:gdLst>
                <a:gd name="T0" fmla="*/ 0 w 531"/>
                <a:gd name="T1" fmla="*/ 0 h 523"/>
                <a:gd name="T2" fmla="*/ 24 w 531"/>
                <a:gd name="T3" fmla="*/ 15 h 523"/>
                <a:gd name="T4" fmla="*/ 48 w 531"/>
                <a:gd name="T5" fmla="*/ 32 h 523"/>
                <a:gd name="T6" fmla="*/ 71 w 531"/>
                <a:gd name="T7" fmla="*/ 52 h 523"/>
                <a:gd name="T8" fmla="*/ 93 w 531"/>
                <a:gd name="T9" fmla="*/ 75 h 523"/>
                <a:gd name="T10" fmla="*/ 111 w 531"/>
                <a:gd name="T11" fmla="*/ 101 h 523"/>
                <a:gd name="T12" fmla="*/ 134 w 531"/>
                <a:gd name="T13" fmla="*/ 135 h 523"/>
                <a:gd name="T14" fmla="*/ 164 w 531"/>
                <a:gd name="T15" fmla="*/ 167 h 523"/>
                <a:gd name="T16" fmla="*/ 196 w 531"/>
                <a:gd name="T17" fmla="*/ 198 h 523"/>
                <a:gd name="T18" fmla="*/ 233 w 531"/>
                <a:gd name="T19" fmla="*/ 226 h 523"/>
                <a:gd name="T20" fmla="*/ 271 w 531"/>
                <a:gd name="T21" fmla="*/ 254 h 523"/>
                <a:gd name="T22" fmla="*/ 311 w 531"/>
                <a:gd name="T23" fmla="*/ 278 h 523"/>
                <a:gd name="T24" fmla="*/ 350 w 531"/>
                <a:gd name="T25" fmla="*/ 300 h 523"/>
                <a:gd name="T26" fmla="*/ 386 w 531"/>
                <a:gd name="T27" fmla="*/ 319 h 523"/>
                <a:gd name="T28" fmla="*/ 410 w 531"/>
                <a:gd name="T29" fmla="*/ 335 h 523"/>
                <a:gd name="T30" fmla="*/ 430 w 531"/>
                <a:gd name="T31" fmla="*/ 353 h 523"/>
                <a:gd name="T32" fmla="*/ 447 w 531"/>
                <a:gd name="T33" fmla="*/ 374 h 523"/>
                <a:gd name="T34" fmla="*/ 463 w 531"/>
                <a:gd name="T35" fmla="*/ 397 h 523"/>
                <a:gd name="T36" fmla="*/ 475 w 531"/>
                <a:gd name="T37" fmla="*/ 421 h 523"/>
                <a:gd name="T38" fmla="*/ 487 w 531"/>
                <a:gd name="T39" fmla="*/ 443 h 523"/>
                <a:gd name="T40" fmla="*/ 496 w 531"/>
                <a:gd name="T41" fmla="*/ 465 h 523"/>
                <a:gd name="T42" fmla="*/ 506 w 531"/>
                <a:gd name="T43" fmla="*/ 485 h 523"/>
                <a:gd name="T44" fmla="*/ 514 w 531"/>
                <a:gd name="T45" fmla="*/ 502 h 523"/>
                <a:gd name="T46" fmla="*/ 523 w 531"/>
                <a:gd name="T47" fmla="*/ 515 h 523"/>
                <a:gd name="T48" fmla="*/ 531 w 531"/>
                <a:gd name="T49" fmla="*/ 523 h 523"/>
                <a:gd name="T50" fmla="*/ 0 w 531"/>
                <a:gd name="T51" fmla="*/ 523 h 523"/>
                <a:gd name="T52" fmla="*/ 0 w 531"/>
                <a:gd name="T53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1" h="523">
                  <a:moveTo>
                    <a:pt x="0" y="0"/>
                  </a:moveTo>
                  <a:lnTo>
                    <a:pt x="24" y="15"/>
                  </a:lnTo>
                  <a:lnTo>
                    <a:pt x="48" y="32"/>
                  </a:lnTo>
                  <a:lnTo>
                    <a:pt x="71" y="52"/>
                  </a:lnTo>
                  <a:lnTo>
                    <a:pt x="93" y="75"/>
                  </a:lnTo>
                  <a:lnTo>
                    <a:pt x="111" y="101"/>
                  </a:lnTo>
                  <a:lnTo>
                    <a:pt x="134" y="135"/>
                  </a:lnTo>
                  <a:lnTo>
                    <a:pt x="164" y="167"/>
                  </a:lnTo>
                  <a:lnTo>
                    <a:pt x="196" y="198"/>
                  </a:lnTo>
                  <a:lnTo>
                    <a:pt x="233" y="226"/>
                  </a:lnTo>
                  <a:lnTo>
                    <a:pt x="271" y="254"/>
                  </a:lnTo>
                  <a:lnTo>
                    <a:pt x="311" y="278"/>
                  </a:lnTo>
                  <a:lnTo>
                    <a:pt x="350" y="300"/>
                  </a:lnTo>
                  <a:lnTo>
                    <a:pt x="386" y="319"/>
                  </a:lnTo>
                  <a:lnTo>
                    <a:pt x="410" y="335"/>
                  </a:lnTo>
                  <a:lnTo>
                    <a:pt x="430" y="353"/>
                  </a:lnTo>
                  <a:lnTo>
                    <a:pt x="447" y="374"/>
                  </a:lnTo>
                  <a:lnTo>
                    <a:pt x="463" y="397"/>
                  </a:lnTo>
                  <a:lnTo>
                    <a:pt x="475" y="421"/>
                  </a:lnTo>
                  <a:lnTo>
                    <a:pt x="487" y="443"/>
                  </a:lnTo>
                  <a:lnTo>
                    <a:pt x="496" y="465"/>
                  </a:lnTo>
                  <a:lnTo>
                    <a:pt x="506" y="485"/>
                  </a:lnTo>
                  <a:lnTo>
                    <a:pt x="514" y="502"/>
                  </a:lnTo>
                  <a:lnTo>
                    <a:pt x="523" y="515"/>
                  </a:lnTo>
                  <a:lnTo>
                    <a:pt x="531" y="523"/>
                  </a:lnTo>
                  <a:lnTo>
                    <a:pt x="0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A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1216026" y="3187700"/>
              <a:ext cx="95250" cy="84138"/>
            </a:xfrm>
            <a:custGeom>
              <a:avLst/>
              <a:gdLst>
                <a:gd name="T0" fmla="*/ 0 w 421"/>
                <a:gd name="T1" fmla="*/ 0 h 376"/>
                <a:gd name="T2" fmla="*/ 24 w 421"/>
                <a:gd name="T3" fmla="*/ 19 h 376"/>
                <a:gd name="T4" fmla="*/ 46 w 421"/>
                <a:gd name="T5" fmla="*/ 41 h 376"/>
                <a:gd name="T6" fmla="*/ 68 w 421"/>
                <a:gd name="T7" fmla="*/ 64 h 376"/>
                <a:gd name="T8" fmla="*/ 84 w 421"/>
                <a:gd name="T9" fmla="*/ 90 h 376"/>
                <a:gd name="T10" fmla="*/ 98 w 421"/>
                <a:gd name="T11" fmla="*/ 110 h 376"/>
                <a:gd name="T12" fmla="*/ 115 w 421"/>
                <a:gd name="T13" fmla="*/ 126 h 376"/>
                <a:gd name="T14" fmla="*/ 135 w 421"/>
                <a:gd name="T15" fmla="*/ 139 h 376"/>
                <a:gd name="T16" fmla="*/ 158 w 421"/>
                <a:gd name="T17" fmla="*/ 152 h 376"/>
                <a:gd name="T18" fmla="*/ 184 w 421"/>
                <a:gd name="T19" fmla="*/ 163 h 376"/>
                <a:gd name="T20" fmla="*/ 210 w 421"/>
                <a:gd name="T21" fmla="*/ 173 h 376"/>
                <a:gd name="T22" fmla="*/ 238 w 421"/>
                <a:gd name="T23" fmla="*/ 183 h 376"/>
                <a:gd name="T24" fmla="*/ 265 w 421"/>
                <a:gd name="T25" fmla="*/ 193 h 376"/>
                <a:gd name="T26" fmla="*/ 294 w 421"/>
                <a:gd name="T27" fmla="*/ 204 h 376"/>
                <a:gd name="T28" fmla="*/ 320 w 421"/>
                <a:gd name="T29" fmla="*/ 216 h 376"/>
                <a:gd name="T30" fmla="*/ 346 w 421"/>
                <a:gd name="T31" fmla="*/ 230 h 376"/>
                <a:gd name="T32" fmla="*/ 367 w 421"/>
                <a:gd name="T33" fmla="*/ 245 h 376"/>
                <a:gd name="T34" fmla="*/ 382 w 421"/>
                <a:gd name="T35" fmla="*/ 263 h 376"/>
                <a:gd name="T36" fmla="*/ 395 w 421"/>
                <a:gd name="T37" fmla="*/ 284 h 376"/>
                <a:gd name="T38" fmla="*/ 406 w 421"/>
                <a:gd name="T39" fmla="*/ 306 h 376"/>
                <a:gd name="T40" fmla="*/ 413 w 421"/>
                <a:gd name="T41" fmla="*/ 330 h 376"/>
                <a:gd name="T42" fmla="*/ 418 w 421"/>
                <a:gd name="T43" fmla="*/ 354 h 376"/>
                <a:gd name="T44" fmla="*/ 421 w 421"/>
                <a:gd name="T45" fmla="*/ 376 h 376"/>
                <a:gd name="T46" fmla="*/ 0 w 421"/>
                <a:gd name="T47" fmla="*/ 376 h 376"/>
                <a:gd name="T48" fmla="*/ 0 w 421"/>
                <a:gd name="T4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1" h="376">
                  <a:moveTo>
                    <a:pt x="0" y="0"/>
                  </a:moveTo>
                  <a:lnTo>
                    <a:pt x="24" y="19"/>
                  </a:lnTo>
                  <a:lnTo>
                    <a:pt x="46" y="41"/>
                  </a:lnTo>
                  <a:lnTo>
                    <a:pt x="68" y="64"/>
                  </a:lnTo>
                  <a:lnTo>
                    <a:pt x="84" y="90"/>
                  </a:lnTo>
                  <a:lnTo>
                    <a:pt x="98" y="110"/>
                  </a:lnTo>
                  <a:lnTo>
                    <a:pt x="115" y="126"/>
                  </a:lnTo>
                  <a:lnTo>
                    <a:pt x="135" y="139"/>
                  </a:lnTo>
                  <a:lnTo>
                    <a:pt x="158" y="152"/>
                  </a:lnTo>
                  <a:lnTo>
                    <a:pt x="184" y="163"/>
                  </a:lnTo>
                  <a:lnTo>
                    <a:pt x="210" y="173"/>
                  </a:lnTo>
                  <a:lnTo>
                    <a:pt x="238" y="183"/>
                  </a:lnTo>
                  <a:lnTo>
                    <a:pt x="265" y="193"/>
                  </a:lnTo>
                  <a:lnTo>
                    <a:pt x="294" y="204"/>
                  </a:lnTo>
                  <a:lnTo>
                    <a:pt x="320" y="216"/>
                  </a:lnTo>
                  <a:lnTo>
                    <a:pt x="346" y="230"/>
                  </a:lnTo>
                  <a:lnTo>
                    <a:pt x="367" y="245"/>
                  </a:lnTo>
                  <a:lnTo>
                    <a:pt x="382" y="263"/>
                  </a:lnTo>
                  <a:lnTo>
                    <a:pt x="395" y="284"/>
                  </a:lnTo>
                  <a:lnTo>
                    <a:pt x="406" y="306"/>
                  </a:lnTo>
                  <a:lnTo>
                    <a:pt x="413" y="330"/>
                  </a:lnTo>
                  <a:lnTo>
                    <a:pt x="418" y="354"/>
                  </a:lnTo>
                  <a:lnTo>
                    <a:pt x="421" y="376"/>
                  </a:lnTo>
                  <a:lnTo>
                    <a:pt x="0" y="3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1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1322389" y="2979738"/>
              <a:ext cx="71438" cy="120650"/>
            </a:xfrm>
            <a:custGeom>
              <a:avLst/>
              <a:gdLst>
                <a:gd name="T0" fmla="*/ 0 w 316"/>
                <a:gd name="T1" fmla="*/ 0 h 535"/>
                <a:gd name="T2" fmla="*/ 316 w 316"/>
                <a:gd name="T3" fmla="*/ 0 h 535"/>
                <a:gd name="T4" fmla="*/ 316 w 316"/>
                <a:gd name="T5" fmla="*/ 531 h 535"/>
                <a:gd name="T6" fmla="*/ 312 w 316"/>
                <a:gd name="T7" fmla="*/ 532 h 535"/>
                <a:gd name="T8" fmla="*/ 309 w 316"/>
                <a:gd name="T9" fmla="*/ 533 h 535"/>
                <a:gd name="T10" fmla="*/ 299 w 316"/>
                <a:gd name="T11" fmla="*/ 535 h 535"/>
                <a:gd name="T12" fmla="*/ 286 w 316"/>
                <a:gd name="T13" fmla="*/ 532 h 535"/>
                <a:gd name="T14" fmla="*/ 271 w 316"/>
                <a:gd name="T15" fmla="*/ 527 h 535"/>
                <a:gd name="T16" fmla="*/ 255 w 316"/>
                <a:gd name="T17" fmla="*/ 521 h 535"/>
                <a:gd name="T18" fmla="*/ 238 w 316"/>
                <a:gd name="T19" fmla="*/ 512 h 535"/>
                <a:gd name="T20" fmla="*/ 221 w 316"/>
                <a:gd name="T21" fmla="*/ 504 h 535"/>
                <a:gd name="T22" fmla="*/ 205 w 316"/>
                <a:gd name="T23" fmla="*/ 494 h 535"/>
                <a:gd name="T24" fmla="*/ 191 w 316"/>
                <a:gd name="T25" fmla="*/ 485 h 535"/>
                <a:gd name="T26" fmla="*/ 180 w 316"/>
                <a:gd name="T27" fmla="*/ 477 h 535"/>
                <a:gd name="T28" fmla="*/ 171 w 316"/>
                <a:gd name="T29" fmla="*/ 470 h 535"/>
                <a:gd name="T30" fmla="*/ 167 w 316"/>
                <a:gd name="T31" fmla="*/ 466 h 535"/>
                <a:gd name="T32" fmla="*/ 167 w 316"/>
                <a:gd name="T33" fmla="*/ 461 h 535"/>
                <a:gd name="T34" fmla="*/ 168 w 316"/>
                <a:gd name="T35" fmla="*/ 451 h 535"/>
                <a:gd name="T36" fmla="*/ 172 w 316"/>
                <a:gd name="T37" fmla="*/ 438 h 535"/>
                <a:gd name="T38" fmla="*/ 177 w 316"/>
                <a:gd name="T39" fmla="*/ 424 h 535"/>
                <a:gd name="T40" fmla="*/ 182 w 316"/>
                <a:gd name="T41" fmla="*/ 409 h 535"/>
                <a:gd name="T42" fmla="*/ 188 w 316"/>
                <a:gd name="T43" fmla="*/ 393 h 535"/>
                <a:gd name="T44" fmla="*/ 192 w 316"/>
                <a:gd name="T45" fmla="*/ 377 h 535"/>
                <a:gd name="T46" fmla="*/ 197 w 316"/>
                <a:gd name="T47" fmla="*/ 363 h 535"/>
                <a:gd name="T48" fmla="*/ 199 w 316"/>
                <a:gd name="T49" fmla="*/ 353 h 535"/>
                <a:gd name="T50" fmla="*/ 199 w 316"/>
                <a:gd name="T51" fmla="*/ 344 h 535"/>
                <a:gd name="T52" fmla="*/ 196 w 316"/>
                <a:gd name="T53" fmla="*/ 340 h 535"/>
                <a:gd name="T54" fmla="*/ 189 w 316"/>
                <a:gd name="T55" fmla="*/ 337 h 535"/>
                <a:gd name="T56" fmla="*/ 181 w 316"/>
                <a:gd name="T57" fmla="*/ 331 h 535"/>
                <a:gd name="T58" fmla="*/ 171 w 316"/>
                <a:gd name="T59" fmla="*/ 322 h 535"/>
                <a:gd name="T60" fmla="*/ 162 w 316"/>
                <a:gd name="T61" fmla="*/ 314 h 535"/>
                <a:gd name="T62" fmla="*/ 151 w 316"/>
                <a:gd name="T63" fmla="*/ 306 h 535"/>
                <a:gd name="T64" fmla="*/ 141 w 316"/>
                <a:gd name="T65" fmla="*/ 299 h 535"/>
                <a:gd name="T66" fmla="*/ 132 w 316"/>
                <a:gd name="T67" fmla="*/ 294 h 535"/>
                <a:gd name="T68" fmla="*/ 125 w 316"/>
                <a:gd name="T69" fmla="*/ 290 h 535"/>
                <a:gd name="T70" fmla="*/ 118 w 316"/>
                <a:gd name="T71" fmla="*/ 292 h 535"/>
                <a:gd name="T72" fmla="*/ 113 w 316"/>
                <a:gd name="T73" fmla="*/ 293 h 535"/>
                <a:gd name="T74" fmla="*/ 104 w 316"/>
                <a:gd name="T75" fmla="*/ 292 h 535"/>
                <a:gd name="T76" fmla="*/ 92 w 316"/>
                <a:gd name="T77" fmla="*/ 287 h 535"/>
                <a:gd name="T78" fmla="*/ 78 w 316"/>
                <a:gd name="T79" fmla="*/ 282 h 535"/>
                <a:gd name="T80" fmla="*/ 65 w 316"/>
                <a:gd name="T81" fmla="*/ 275 h 535"/>
                <a:gd name="T82" fmla="*/ 50 w 316"/>
                <a:gd name="T83" fmla="*/ 267 h 535"/>
                <a:gd name="T84" fmla="*/ 36 w 316"/>
                <a:gd name="T85" fmla="*/ 258 h 535"/>
                <a:gd name="T86" fmla="*/ 24 w 316"/>
                <a:gd name="T87" fmla="*/ 249 h 535"/>
                <a:gd name="T88" fmla="*/ 16 w 316"/>
                <a:gd name="T89" fmla="*/ 241 h 535"/>
                <a:gd name="T90" fmla="*/ 10 w 316"/>
                <a:gd name="T91" fmla="*/ 233 h 535"/>
                <a:gd name="T92" fmla="*/ 7 w 316"/>
                <a:gd name="T93" fmla="*/ 225 h 535"/>
                <a:gd name="T94" fmla="*/ 4 w 316"/>
                <a:gd name="T95" fmla="*/ 209 h 535"/>
                <a:gd name="T96" fmla="*/ 3 w 316"/>
                <a:gd name="T97" fmla="*/ 189 h 535"/>
                <a:gd name="T98" fmla="*/ 2 w 316"/>
                <a:gd name="T99" fmla="*/ 165 h 535"/>
                <a:gd name="T100" fmla="*/ 1 w 316"/>
                <a:gd name="T101" fmla="*/ 138 h 535"/>
                <a:gd name="T102" fmla="*/ 1 w 316"/>
                <a:gd name="T103" fmla="*/ 111 h 535"/>
                <a:gd name="T104" fmla="*/ 1 w 316"/>
                <a:gd name="T105" fmla="*/ 83 h 535"/>
                <a:gd name="T106" fmla="*/ 1 w 316"/>
                <a:gd name="T107" fmla="*/ 58 h 535"/>
                <a:gd name="T108" fmla="*/ 1 w 316"/>
                <a:gd name="T109" fmla="*/ 35 h 535"/>
                <a:gd name="T110" fmla="*/ 1 w 316"/>
                <a:gd name="T111" fmla="*/ 15 h 535"/>
                <a:gd name="T112" fmla="*/ 0 w 316"/>
                <a:gd name="T11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6" h="535">
                  <a:moveTo>
                    <a:pt x="0" y="0"/>
                  </a:moveTo>
                  <a:lnTo>
                    <a:pt x="316" y="0"/>
                  </a:lnTo>
                  <a:lnTo>
                    <a:pt x="316" y="531"/>
                  </a:lnTo>
                  <a:lnTo>
                    <a:pt x="312" y="532"/>
                  </a:lnTo>
                  <a:lnTo>
                    <a:pt x="309" y="533"/>
                  </a:lnTo>
                  <a:lnTo>
                    <a:pt x="299" y="535"/>
                  </a:lnTo>
                  <a:lnTo>
                    <a:pt x="286" y="532"/>
                  </a:lnTo>
                  <a:lnTo>
                    <a:pt x="271" y="527"/>
                  </a:lnTo>
                  <a:lnTo>
                    <a:pt x="255" y="521"/>
                  </a:lnTo>
                  <a:lnTo>
                    <a:pt x="238" y="512"/>
                  </a:lnTo>
                  <a:lnTo>
                    <a:pt x="221" y="504"/>
                  </a:lnTo>
                  <a:lnTo>
                    <a:pt x="205" y="494"/>
                  </a:lnTo>
                  <a:lnTo>
                    <a:pt x="191" y="485"/>
                  </a:lnTo>
                  <a:lnTo>
                    <a:pt x="180" y="477"/>
                  </a:lnTo>
                  <a:lnTo>
                    <a:pt x="171" y="470"/>
                  </a:lnTo>
                  <a:lnTo>
                    <a:pt x="167" y="466"/>
                  </a:lnTo>
                  <a:lnTo>
                    <a:pt x="167" y="461"/>
                  </a:lnTo>
                  <a:lnTo>
                    <a:pt x="168" y="451"/>
                  </a:lnTo>
                  <a:lnTo>
                    <a:pt x="172" y="438"/>
                  </a:lnTo>
                  <a:lnTo>
                    <a:pt x="177" y="424"/>
                  </a:lnTo>
                  <a:lnTo>
                    <a:pt x="182" y="409"/>
                  </a:lnTo>
                  <a:lnTo>
                    <a:pt x="188" y="393"/>
                  </a:lnTo>
                  <a:lnTo>
                    <a:pt x="192" y="377"/>
                  </a:lnTo>
                  <a:lnTo>
                    <a:pt x="197" y="363"/>
                  </a:lnTo>
                  <a:lnTo>
                    <a:pt x="199" y="353"/>
                  </a:lnTo>
                  <a:lnTo>
                    <a:pt x="199" y="344"/>
                  </a:lnTo>
                  <a:lnTo>
                    <a:pt x="196" y="340"/>
                  </a:lnTo>
                  <a:lnTo>
                    <a:pt x="189" y="337"/>
                  </a:lnTo>
                  <a:lnTo>
                    <a:pt x="181" y="331"/>
                  </a:lnTo>
                  <a:lnTo>
                    <a:pt x="171" y="322"/>
                  </a:lnTo>
                  <a:lnTo>
                    <a:pt x="162" y="314"/>
                  </a:lnTo>
                  <a:lnTo>
                    <a:pt x="151" y="306"/>
                  </a:lnTo>
                  <a:lnTo>
                    <a:pt x="141" y="299"/>
                  </a:lnTo>
                  <a:lnTo>
                    <a:pt x="132" y="294"/>
                  </a:lnTo>
                  <a:lnTo>
                    <a:pt x="125" y="290"/>
                  </a:lnTo>
                  <a:lnTo>
                    <a:pt x="118" y="292"/>
                  </a:lnTo>
                  <a:lnTo>
                    <a:pt x="113" y="293"/>
                  </a:lnTo>
                  <a:lnTo>
                    <a:pt x="104" y="292"/>
                  </a:lnTo>
                  <a:lnTo>
                    <a:pt x="92" y="287"/>
                  </a:lnTo>
                  <a:lnTo>
                    <a:pt x="78" y="282"/>
                  </a:lnTo>
                  <a:lnTo>
                    <a:pt x="65" y="275"/>
                  </a:lnTo>
                  <a:lnTo>
                    <a:pt x="50" y="267"/>
                  </a:lnTo>
                  <a:lnTo>
                    <a:pt x="36" y="258"/>
                  </a:lnTo>
                  <a:lnTo>
                    <a:pt x="24" y="249"/>
                  </a:lnTo>
                  <a:lnTo>
                    <a:pt x="16" y="241"/>
                  </a:lnTo>
                  <a:lnTo>
                    <a:pt x="10" y="233"/>
                  </a:lnTo>
                  <a:lnTo>
                    <a:pt x="7" y="225"/>
                  </a:lnTo>
                  <a:lnTo>
                    <a:pt x="4" y="209"/>
                  </a:lnTo>
                  <a:lnTo>
                    <a:pt x="3" y="189"/>
                  </a:lnTo>
                  <a:lnTo>
                    <a:pt x="2" y="165"/>
                  </a:lnTo>
                  <a:lnTo>
                    <a:pt x="1" y="138"/>
                  </a:lnTo>
                  <a:lnTo>
                    <a:pt x="1" y="111"/>
                  </a:lnTo>
                  <a:lnTo>
                    <a:pt x="1" y="83"/>
                  </a:lnTo>
                  <a:lnTo>
                    <a:pt x="1" y="58"/>
                  </a:lnTo>
                  <a:lnTo>
                    <a:pt x="1" y="35"/>
                  </a:lnTo>
                  <a:lnTo>
                    <a:pt x="1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262064" y="3209925"/>
              <a:ext cx="31750" cy="31750"/>
            </a:xfrm>
            <a:custGeom>
              <a:avLst/>
              <a:gdLst>
                <a:gd name="T0" fmla="*/ 70 w 140"/>
                <a:gd name="T1" fmla="*/ 0 h 142"/>
                <a:gd name="T2" fmla="*/ 89 w 140"/>
                <a:gd name="T3" fmla="*/ 3 h 142"/>
                <a:gd name="T4" fmla="*/ 105 w 140"/>
                <a:gd name="T5" fmla="*/ 11 h 142"/>
                <a:gd name="T6" fmla="*/ 119 w 140"/>
                <a:gd name="T7" fmla="*/ 21 h 142"/>
                <a:gd name="T8" fmla="*/ 131 w 140"/>
                <a:gd name="T9" fmla="*/ 36 h 142"/>
                <a:gd name="T10" fmla="*/ 138 w 140"/>
                <a:gd name="T11" fmla="*/ 53 h 142"/>
                <a:gd name="T12" fmla="*/ 140 w 140"/>
                <a:gd name="T13" fmla="*/ 71 h 142"/>
                <a:gd name="T14" fmla="*/ 138 w 140"/>
                <a:gd name="T15" fmla="*/ 90 h 142"/>
                <a:gd name="T16" fmla="*/ 131 w 140"/>
                <a:gd name="T17" fmla="*/ 107 h 142"/>
                <a:gd name="T18" fmla="*/ 119 w 140"/>
                <a:gd name="T19" fmla="*/ 122 h 142"/>
                <a:gd name="T20" fmla="*/ 105 w 140"/>
                <a:gd name="T21" fmla="*/ 132 h 142"/>
                <a:gd name="T22" fmla="*/ 89 w 140"/>
                <a:gd name="T23" fmla="*/ 140 h 142"/>
                <a:gd name="T24" fmla="*/ 70 w 140"/>
                <a:gd name="T25" fmla="*/ 142 h 142"/>
                <a:gd name="T26" fmla="*/ 52 w 140"/>
                <a:gd name="T27" fmla="*/ 140 h 142"/>
                <a:gd name="T28" fmla="*/ 35 w 140"/>
                <a:gd name="T29" fmla="*/ 132 h 142"/>
                <a:gd name="T30" fmla="*/ 20 w 140"/>
                <a:gd name="T31" fmla="*/ 122 h 142"/>
                <a:gd name="T32" fmla="*/ 9 w 140"/>
                <a:gd name="T33" fmla="*/ 107 h 142"/>
                <a:gd name="T34" fmla="*/ 2 w 140"/>
                <a:gd name="T35" fmla="*/ 90 h 142"/>
                <a:gd name="T36" fmla="*/ 0 w 140"/>
                <a:gd name="T37" fmla="*/ 71 h 142"/>
                <a:gd name="T38" fmla="*/ 2 w 140"/>
                <a:gd name="T39" fmla="*/ 53 h 142"/>
                <a:gd name="T40" fmla="*/ 9 w 140"/>
                <a:gd name="T41" fmla="*/ 36 h 142"/>
                <a:gd name="T42" fmla="*/ 20 w 140"/>
                <a:gd name="T43" fmla="*/ 21 h 142"/>
                <a:gd name="T44" fmla="*/ 35 w 140"/>
                <a:gd name="T45" fmla="*/ 11 h 142"/>
                <a:gd name="T46" fmla="*/ 52 w 140"/>
                <a:gd name="T47" fmla="*/ 3 h 142"/>
                <a:gd name="T48" fmla="*/ 70 w 140"/>
                <a:gd name="T4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142">
                  <a:moveTo>
                    <a:pt x="70" y="0"/>
                  </a:moveTo>
                  <a:lnTo>
                    <a:pt x="89" y="3"/>
                  </a:lnTo>
                  <a:lnTo>
                    <a:pt x="105" y="11"/>
                  </a:lnTo>
                  <a:lnTo>
                    <a:pt x="119" y="21"/>
                  </a:lnTo>
                  <a:lnTo>
                    <a:pt x="131" y="36"/>
                  </a:lnTo>
                  <a:lnTo>
                    <a:pt x="138" y="53"/>
                  </a:lnTo>
                  <a:lnTo>
                    <a:pt x="140" y="71"/>
                  </a:lnTo>
                  <a:lnTo>
                    <a:pt x="138" y="90"/>
                  </a:lnTo>
                  <a:lnTo>
                    <a:pt x="131" y="107"/>
                  </a:lnTo>
                  <a:lnTo>
                    <a:pt x="119" y="122"/>
                  </a:lnTo>
                  <a:lnTo>
                    <a:pt x="105" y="132"/>
                  </a:lnTo>
                  <a:lnTo>
                    <a:pt x="89" y="140"/>
                  </a:lnTo>
                  <a:lnTo>
                    <a:pt x="70" y="142"/>
                  </a:lnTo>
                  <a:lnTo>
                    <a:pt x="52" y="140"/>
                  </a:lnTo>
                  <a:lnTo>
                    <a:pt x="35" y="132"/>
                  </a:lnTo>
                  <a:lnTo>
                    <a:pt x="20" y="122"/>
                  </a:lnTo>
                  <a:lnTo>
                    <a:pt x="9" y="107"/>
                  </a:lnTo>
                  <a:lnTo>
                    <a:pt x="2" y="90"/>
                  </a:lnTo>
                  <a:lnTo>
                    <a:pt x="0" y="71"/>
                  </a:lnTo>
                  <a:lnTo>
                    <a:pt x="2" y="53"/>
                  </a:lnTo>
                  <a:lnTo>
                    <a:pt x="9" y="36"/>
                  </a:lnTo>
                  <a:lnTo>
                    <a:pt x="20" y="21"/>
                  </a:lnTo>
                  <a:lnTo>
                    <a:pt x="35" y="11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D075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1341439" y="3200400"/>
              <a:ext cx="25400" cy="25400"/>
            </a:xfrm>
            <a:custGeom>
              <a:avLst/>
              <a:gdLst>
                <a:gd name="T0" fmla="*/ 55 w 111"/>
                <a:gd name="T1" fmla="*/ 0 h 112"/>
                <a:gd name="T2" fmla="*/ 73 w 111"/>
                <a:gd name="T3" fmla="*/ 3 h 112"/>
                <a:gd name="T4" fmla="*/ 88 w 111"/>
                <a:gd name="T5" fmla="*/ 10 h 112"/>
                <a:gd name="T6" fmla="*/ 101 w 111"/>
                <a:gd name="T7" fmla="*/ 23 h 112"/>
                <a:gd name="T8" fmla="*/ 108 w 111"/>
                <a:gd name="T9" fmla="*/ 38 h 112"/>
                <a:gd name="T10" fmla="*/ 111 w 111"/>
                <a:gd name="T11" fmla="*/ 56 h 112"/>
                <a:gd name="T12" fmla="*/ 108 w 111"/>
                <a:gd name="T13" fmla="*/ 74 h 112"/>
                <a:gd name="T14" fmla="*/ 101 w 111"/>
                <a:gd name="T15" fmla="*/ 89 h 112"/>
                <a:gd name="T16" fmla="*/ 88 w 111"/>
                <a:gd name="T17" fmla="*/ 101 h 112"/>
                <a:gd name="T18" fmla="*/ 73 w 111"/>
                <a:gd name="T19" fmla="*/ 109 h 112"/>
                <a:gd name="T20" fmla="*/ 55 w 111"/>
                <a:gd name="T21" fmla="*/ 112 h 112"/>
                <a:gd name="T22" fmla="*/ 39 w 111"/>
                <a:gd name="T23" fmla="*/ 109 h 112"/>
                <a:gd name="T24" fmla="*/ 23 w 111"/>
                <a:gd name="T25" fmla="*/ 101 h 112"/>
                <a:gd name="T26" fmla="*/ 11 w 111"/>
                <a:gd name="T27" fmla="*/ 89 h 112"/>
                <a:gd name="T28" fmla="*/ 3 w 111"/>
                <a:gd name="T29" fmla="*/ 74 h 112"/>
                <a:gd name="T30" fmla="*/ 0 w 111"/>
                <a:gd name="T31" fmla="*/ 56 h 112"/>
                <a:gd name="T32" fmla="*/ 3 w 111"/>
                <a:gd name="T33" fmla="*/ 38 h 112"/>
                <a:gd name="T34" fmla="*/ 11 w 111"/>
                <a:gd name="T35" fmla="*/ 23 h 112"/>
                <a:gd name="T36" fmla="*/ 23 w 111"/>
                <a:gd name="T37" fmla="*/ 10 h 112"/>
                <a:gd name="T38" fmla="*/ 39 w 111"/>
                <a:gd name="T39" fmla="*/ 3 h 112"/>
                <a:gd name="T40" fmla="*/ 55 w 111"/>
                <a:gd name="T4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" h="112">
                  <a:moveTo>
                    <a:pt x="55" y="0"/>
                  </a:moveTo>
                  <a:lnTo>
                    <a:pt x="73" y="3"/>
                  </a:lnTo>
                  <a:lnTo>
                    <a:pt x="88" y="10"/>
                  </a:lnTo>
                  <a:lnTo>
                    <a:pt x="101" y="23"/>
                  </a:lnTo>
                  <a:lnTo>
                    <a:pt x="108" y="38"/>
                  </a:lnTo>
                  <a:lnTo>
                    <a:pt x="111" y="56"/>
                  </a:lnTo>
                  <a:lnTo>
                    <a:pt x="108" y="74"/>
                  </a:lnTo>
                  <a:lnTo>
                    <a:pt x="101" y="89"/>
                  </a:lnTo>
                  <a:lnTo>
                    <a:pt x="88" y="101"/>
                  </a:lnTo>
                  <a:lnTo>
                    <a:pt x="73" y="109"/>
                  </a:lnTo>
                  <a:lnTo>
                    <a:pt x="55" y="112"/>
                  </a:lnTo>
                  <a:lnTo>
                    <a:pt x="39" y="109"/>
                  </a:lnTo>
                  <a:lnTo>
                    <a:pt x="23" y="101"/>
                  </a:lnTo>
                  <a:lnTo>
                    <a:pt x="11" y="89"/>
                  </a:lnTo>
                  <a:lnTo>
                    <a:pt x="3" y="74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1" y="23"/>
                  </a:lnTo>
                  <a:lnTo>
                    <a:pt x="23" y="10"/>
                  </a:lnTo>
                  <a:lnTo>
                    <a:pt x="39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FF9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1238251" y="3135313"/>
              <a:ext cx="25400" cy="25400"/>
            </a:xfrm>
            <a:custGeom>
              <a:avLst/>
              <a:gdLst>
                <a:gd name="T0" fmla="*/ 56 w 111"/>
                <a:gd name="T1" fmla="*/ 0 h 112"/>
                <a:gd name="T2" fmla="*/ 73 w 111"/>
                <a:gd name="T3" fmla="*/ 3 h 112"/>
                <a:gd name="T4" fmla="*/ 89 w 111"/>
                <a:gd name="T5" fmla="*/ 10 h 112"/>
                <a:gd name="T6" fmla="*/ 101 w 111"/>
                <a:gd name="T7" fmla="*/ 23 h 112"/>
                <a:gd name="T8" fmla="*/ 109 w 111"/>
                <a:gd name="T9" fmla="*/ 39 h 112"/>
                <a:gd name="T10" fmla="*/ 111 w 111"/>
                <a:gd name="T11" fmla="*/ 56 h 112"/>
                <a:gd name="T12" fmla="*/ 109 w 111"/>
                <a:gd name="T13" fmla="*/ 74 h 112"/>
                <a:gd name="T14" fmla="*/ 101 w 111"/>
                <a:gd name="T15" fmla="*/ 89 h 112"/>
                <a:gd name="T16" fmla="*/ 89 w 111"/>
                <a:gd name="T17" fmla="*/ 101 h 112"/>
                <a:gd name="T18" fmla="*/ 73 w 111"/>
                <a:gd name="T19" fmla="*/ 109 h 112"/>
                <a:gd name="T20" fmla="*/ 56 w 111"/>
                <a:gd name="T21" fmla="*/ 112 h 112"/>
                <a:gd name="T22" fmla="*/ 38 w 111"/>
                <a:gd name="T23" fmla="*/ 109 h 112"/>
                <a:gd name="T24" fmla="*/ 23 w 111"/>
                <a:gd name="T25" fmla="*/ 101 h 112"/>
                <a:gd name="T26" fmla="*/ 11 w 111"/>
                <a:gd name="T27" fmla="*/ 89 h 112"/>
                <a:gd name="T28" fmla="*/ 4 w 111"/>
                <a:gd name="T29" fmla="*/ 74 h 112"/>
                <a:gd name="T30" fmla="*/ 0 w 111"/>
                <a:gd name="T31" fmla="*/ 56 h 112"/>
                <a:gd name="T32" fmla="*/ 4 w 111"/>
                <a:gd name="T33" fmla="*/ 39 h 112"/>
                <a:gd name="T34" fmla="*/ 11 w 111"/>
                <a:gd name="T35" fmla="*/ 23 h 112"/>
                <a:gd name="T36" fmla="*/ 23 w 111"/>
                <a:gd name="T37" fmla="*/ 10 h 112"/>
                <a:gd name="T38" fmla="*/ 38 w 111"/>
                <a:gd name="T39" fmla="*/ 3 h 112"/>
                <a:gd name="T40" fmla="*/ 56 w 111"/>
                <a:gd name="T4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" h="112">
                  <a:moveTo>
                    <a:pt x="56" y="0"/>
                  </a:moveTo>
                  <a:lnTo>
                    <a:pt x="73" y="3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9" y="39"/>
                  </a:lnTo>
                  <a:lnTo>
                    <a:pt x="111" y="56"/>
                  </a:lnTo>
                  <a:lnTo>
                    <a:pt x="109" y="74"/>
                  </a:lnTo>
                  <a:lnTo>
                    <a:pt x="101" y="89"/>
                  </a:lnTo>
                  <a:lnTo>
                    <a:pt x="89" y="101"/>
                  </a:lnTo>
                  <a:lnTo>
                    <a:pt x="73" y="109"/>
                  </a:lnTo>
                  <a:lnTo>
                    <a:pt x="56" y="112"/>
                  </a:lnTo>
                  <a:lnTo>
                    <a:pt x="38" y="109"/>
                  </a:lnTo>
                  <a:lnTo>
                    <a:pt x="23" y="101"/>
                  </a:lnTo>
                  <a:lnTo>
                    <a:pt x="11" y="89"/>
                  </a:lnTo>
                  <a:lnTo>
                    <a:pt x="4" y="74"/>
                  </a:lnTo>
                  <a:lnTo>
                    <a:pt x="0" y="56"/>
                  </a:lnTo>
                  <a:lnTo>
                    <a:pt x="4" y="39"/>
                  </a:lnTo>
                  <a:lnTo>
                    <a:pt x="11" y="23"/>
                  </a:lnTo>
                  <a:lnTo>
                    <a:pt x="23" y="10"/>
                  </a:lnTo>
                  <a:lnTo>
                    <a:pt x="38" y="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2881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1343026" y="3001963"/>
              <a:ext cx="25400" cy="25400"/>
            </a:xfrm>
            <a:custGeom>
              <a:avLst/>
              <a:gdLst>
                <a:gd name="T0" fmla="*/ 56 w 112"/>
                <a:gd name="T1" fmla="*/ 0 h 111"/>
                <a:gd name="T2" fmla="*/ 74 w 112"/>
                <a:gd name="T3" fmla="*/ 3 h 111"/>
                <a:gd name="T4" fmla="*/ 89 w 112"/>
                <a:gd name="T5" fmla="*/ 10 h 111"/>
                <a:gd name="T6" fmla="*/ 101 w 112"/>
                <a:gd name="T7" fmla="*/ 23 h 111"/>
                <a:gd name="T8" fmla="*/ 109 w 112"/>
                <a:gd name="T9" fmla="*/ 38 h 111"/>
                <a:gd name="T10" fmla="*/ 112 w 112"/>
                <a:gd name="T11" fmla="*/ 56 h 111"/>
                <a:gd name="T12" fmla="*/ 109 w 112"/>
                <a:gd name="T13" fmla="*/ 73 h 111"/>
                <a:gd name="T14" fmla="*/ 101 w 112"/>
                <a:gd name="T15" fmla="*/ 88 h 111"/>
                <a:gd name="T16" fmla="*/ 89 w 112"/>
                <a:gd name="T17" fmla="*/ 101 h 111"/>
                <a:gd name="T18" fmla="*/ 74 w 112"/>
                <a:gd name="T19" fmla="*/ 108 h 111"/>
                <a:gd name="T20" fmla="*/ 56 w 112"/>
                <a:gd name="T21" fmla="*/ 111 h 111"/>
                <a:gd name="T22" fmla="*/ 39 w 112"/>
                <a:gd name="T23" fmla="*/ 108 h 111"/>
                <a:gd name="T24" fmla="*/ 23 w 112"/>
                <a:gd name="T25" fmla="*/ 101 h 111"/>
                <a:gd name="T26" fmla="*/ 12 w 112"/>
                <a:gd name="T27" fmla="*/ 88 h 111"/>
                <a:gd name="T28" fmla="*/ 3 w 112"/>
                <a:gd name="T29" fmla="*/ 73 h 111"/>
                <a:gd name="T30" fmla="*/ 0 w 112"/>
                <a:gd name="T31" fmla="*/ 56 h 111"/>
                <a:gd name="T32" fmla="*/ 3 w 112"/>
                <a:gd name="T33" fmla="*/ 38 h 111"/>
                <a:gd name="T34" fmla="*/ 12 w 112"/>
                <a:gd name="T35" fmla="*/ 23 h 111"/>
                <a:gd name="T36" fmla="*/ 23 w 112"/>
                <a:gd name="T37" fmla="*/ 10 h 111"/>
                <a:gd name="T38" fmla="*/ 39 w 112"/>
                <a:gd name="T39" fmla="*/ 3 h 111"/>
                <a:gd name="T40" fmla="*/ 56 w 112"/>
                <a:gd name="T4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11">
                  <a:moveTo>
                    <a:pt x="56" y="0"/>
                  </a:moveTo>
                  <a:lnTo>
                    <a:pt x="74" y="3"/>
                  </a:lnTo>
                  <a:lnTo>
                    <a:pt x="89" y="10"/>
                  </a:lnTo>
                  <a:lnTo>
                    <a:pt x="101" y="23"/>
                  </a:lnTo>
                  <a:lnTo>
                    <a:pt x="109" y="38"/>
                  </a:lnTo>
                  <a:lnTo>
                    <a:pt x="112" y="56"/>
                  </a:lnTo>
                  <a:lnTo>
                    <a:pt x="109" y="73"/>
                  </a:lnTo>
                  <a:lnTo>
                    <a:pt x="101" y="88"/>
                  </a:lnTo>
                  <a:lnTo>
                    <a:pt x="89" y="101"/>
                  </a:lnTo>
                  <a:lnTo>
                    <a:pt x="74" y="108"/>
                  </a:lnTo>
                  <a:lnTo>
                    <a:pt x="56" y="111"/>
                  </a:lnTo>
                  <a:lnTo>
                    <a:pt x="39" y="108"/>
                  </a:lnTo>
                  <a:lnTo>
                    <a:pt x="23" y="101"/>
                  </a:lnTo>
                  <a:lnTo>
                    <a:pt x="12" y="88"/>
                  </a:lnTo>
                  <a:lnTo>
                    <a:pt x="3" y="73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2" y="23"/>
                  </a:lnTo>
                  <a:lnTo>
                    <a:pt x="23" y="10"/>
                  </a:lnTo>
                  <a:lnTo>
                    <a:pt x="39" y="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7972140" y="2924515"/>
            <a:ext cx="860992" cy="739260"/>
            <a:chOff x="2520891" y="838548"/>
            <a:chExt cx="6677369" cy="5729104"/>
          </a:xfrm>
        </p:grpSpPr>
        <p:sp>
          <p:nvSpPr>
            <p:cNvPr id="40" name="Freeform 39"/>
            <p:cNvSpPr>
              <a:spLocks/>
            </p:cNvSpPr>
            <p:nvPr/>
          </p:nvSpPr>
          <p:spPr bwMode="white">
            <a:xfrm>
              <a:off x="2520891" y="838548"/>
              <a:ext cx="6677369" cy="5729104"/>
            </a:xfrm>
            <a:custGeom>
              <a:avLst/>
              <a:gdLst>
                <a:gd name="T0" fmla="*/ 225 w 2362"/>
                <a:gd name="T1" fmla="*/ 0 h 2024"/>
                <a:gd name="T2" fmla="*/ 2137 w 2362"/>
                <a:gd name="T3" fmla="*/ 0 h 2024"/>
                <a:gd name="T4" fmla="*/ 2173 w 2362"/>
                <a:gd name="T5" fmla="*/ 3 h 2024"/>
                <a:gd name="T6" fmla="*/ 2208 w 2362"/>
                <a:gd name="T7" fmla="*/ 12 h 2024"/>
                <a:gd name="T8" fmla="*/ 2241 w 2362"/>
                <a:gd name="T9" fmla="*/ 25 h 2024"/>
                <a:gd name="T10" fmla="*/ 2269 w 2362"/>
                <a:gd name="T11" fmla="*/ 43 h 2024"/>
                <a:gd name="T12" fmla="*/ 2295 w 2362"/>
                <a:gd name="T13" fmla="*/ 65 h 2024"/>
                <a:gd name="T14" fmla="*/ 2319 w 2362"/>
                <a:gd name="T15" fmla="*/ 92 h 2024"/>
                <a:gd name="T16" fmla="*/ 2337 w 2362"/>
                <a:gd name="T17" fmla="*/ 121 h 2024"/>
                <a:gd name="T18" fmla="*/ 2350 w 2362"/>
                <a:gd name="T19" fmla="*/ 154 h 2024"/>
                <a:gd name="T20" fmla="*/ 2359 w 2362"/>
                <a:gd name="T21" fmla="*/ 188 h 2024"/>
                <a:gd name="T22" fmla="*/ 2362 w 2362"/>
                <a:gd name="T23" fmla="*/ 225 h 2024"/>
                <a:gd name="T24" fmla="*/ 2362 w 2362"/>
                <a:gd name="T25" fmla="*/ 1799 h 2024"/>
                <a:gd name="T26" fmla="*/ 2359 w 2362"/>
                <a:gd name="T27" fmla="*/ 1836 h 2024"/>
                <a:gd name="T28" fmla="*/ 2350 w 2362"/>
                <a:gd name="T29" fmla="*/ 1870 h 2024"/>
                <a:gd name="T30" fmla="*/ 2337 w 2362"/>
                <a:gd name="T31" fmla="*/ 1903 h 2024"/>
                <a:gd name="T32" fmla="*/ 2319 w 2362"/>
                <a:gd name="T33" fmla="*/ 1932 h 2024"/>
                <a:gd name="T34" fmla="*/ 2295 w 2362"/>
                <a:gd name="T35" fmla="*/ 1959 h 2024"/>
                <a:gd name="T36" fmla="*/ 2269 w 2362"/>
                <a:gd name="T37" fmla="*/ 1981 h 2024"/>
                <a:gd name="T38" fmla="*/ 2241 w 2362"/>
                <a:gd name="T39" fmla="*/ 1999 h 2024"/>
                <a:gd name="T40" fmla="*/ 2208 w 2362"/>
                <a:gd name="T41" fmla="*/ 2012 h 2024"/>
                <a:gd name="T42" fmla="*/ 2173 w 2362"/>
                <a:gd name="T43" fmla="*/ 2021 h 2024"/>
                <a:gd name="T44" fmla="*/ 2137 w 2362"/>
                <a:gd name="T45" fmla="*/ 2024 h 2024"/>
                <a:gd name="T46" fmla="*/ 225 w 2362"/>
                <a:gd name="T47" fmla="*/ 2024 h 2024"/>
                <a:gd name="T48" fmla="*/ 189 w 2362"/>
                <a:gd name="T49" fmla="*/ 2021 h 2024"/>
                <a:gd name="T50" fmla="*/ 154 w 2362"/>
                <a:gd name="T51" fmla="*/ 2012 h 2024"/>
                <a:gd name="T52" fmla="*/ 121 w 2362"/>
                <a:gd name="T53" fmla="*/ 1999 h 2024"/>
                <a:gd name="T54" fmla="*/ 93 w 2362"/>
                <a:gd name="T55" fmla="*/ 1981 h 2024"/>
                <a:gd name="T56" fmla="*/ 67 w 2362"/>
                <a:gd name="T57" fmla="*/ 1959 h 2024"/>
                <a:gd name="T58" fmla="*/ 43 w 2362"/>
                <a:gd name="T59" fmla="*/ 1932 h 2024"/>
                <a:gd name="T60" fmla="*/ 25 w 2362"/>
                <a:gd name="T61" fmla="*/ 1903 h 2024"/>
                <a:gd name="T62" fmla="*/ 12 w 2362"/>
                <a:gd name="T63" fmla="*/ 1870 h 2024"/>
                <a:gd name="T64" fmla="*/ 3 w 2362"/>
                <a:gd name="T65" fmla="*/ 1836 h 2024"/>
                <a:gd name="T66" fmla="*/ 0 w 2362"/>
                <a:gd name="T67" fmla="*/ 1799 h 2024"/>
                <a:gd name="T68" fmla="*/ 0 w 2362"/>
                <a:gd name="T69" fmla="*/ 225 h 2024"/>
                <a:gd name="T70" fmla="*/ 3 w 2362"/>
                <a:gd name="T71" fmla="*/ 188 h 2024"/>
                <a:gd name="T72" fmla="*/ 12 w 2362"/>
                <a:gd name="T73" fmla="*/ 154 h 2024"/>
                <a:gd name="T74" fmla="*/ 25 w 2362"/>
                <a:gd name="T75" fmla="*/ 121 h 2024"/>
                <a:gd name="T76" fmla="*/ 43 w 2362"/>
                <a:gd name="T77" fmla="*/ 92 h 2024"/>
                <a:gd name="T78" fmla="*/ 67 w 2362"/>
                <a:gd name="T79" fmla="*/ 65 h 2024"/>
                <a:gd name="T80" fmla="*/ 93 w 2362"/>
                <a:gd name="T81" fmla="*/ 43 h 2024"/>
                <a:gd name="T82" fmla="*/ 121 w 2362"/>
                <a:gd name="T83" fmla="*/ 25 h 2024"/>
                <a:gd name="T84" fmla="*/ 154 w 2362"/>
                <a:gd name="T85" fmla="*/ 12 h 2024"/>
                <a:gd name="T86" fmla="*/ 189 w 2362"/>
                <a:gd name="T87" fmla="*/ 3 h 2024"/>
                <a:gd name="T88" fmla="*/ 225 w 2362"/>
                <a:gd name="T8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2" h="2024">
                  <a:moveTo>
                    <a:pt x="225" y="0"/>
                  </a:moveTo>
                  <a:lnTo>
                    <a:pt x="2137" y="0"/>
                  </a:lnTo>
                  <a:lnTo>
                    <a:pt x="2173" y="3"/>
                  </a:lnTo>
                  <a:lnTo>
                    <a:pt x="2208" y="12"/>
                  </a:lnTo>
                  <a:lnTo>
                    <a:pt x="2241" y="25"/>
                  </a:lnTo>
                  <a:lnTo>
                    <a:pt x="2269" y="43"/>
                  </a:lnTo>
                  <a:lnTo>
                    <a:pt x="2295" y="65"/>
                  </a:lnTo>
                  <a:lnTo>
                    <a:pt x="2319" y="92"/>
                  </a:lnTo>
                  <a:lnTo>
                    <a:pt x="2337" y="121"/>
                  </a:lnTo>
                  <a:lnTo>
                    <a:pt x="2350" y="154"/>
                  </a:lnTo>
                  <a:lnTo>
                    <a:pt x="2359" y="188"/>
                  </a:lnTo>
                  <a:lnTo>
                    <a:pt x="2362" y="225"/>
                  </a:lnTo>
                  <a:lnTo>
                    <a:pt x="2362" y="1799"/>
                  </a:lnTo>
                  <a:lnTo>
                    <a:pt x="2359" y="1836"/>
                  </a:lnTo>
                  <a:lnTo>
                    <a:pt x="2350" y="1870"/>
                  </a:lnTo>
                  <a:lnTo>
                    <a:pt x="2337" y="1903"/>
                  </a:lnTo>
                  <a:lnTo>
                    <a:pt x="2319" y="1932"/>
                  </a:lnTo>
                  <a:lnTo>
                    <a:pt x="2295" y="1959"/>
                  </a:lnTo>
                  <a:lnTo>
                    <a:pt x="2269" y="1981"/>
                  </a:lnTo>
                  <a:lnTo>
                    <a:pt x="2241" y="1999"/>
                  </a:lnTo>
                  <a:lnTo>
                    <a:pt x="2208" y="2012"/>
                  </a:lnTo>
                  <a:lnTo>
                    <a:pt x="2173" y="2021"/>
                  </a:lnTo>
                  <a:lnTo>
                    <a:pt x="2137" y="2024"/>
                  </a:lnTo>
                  <a:lnTo>
                    <a:pt x="225" y="2024"/>
                  </a:lnTo>
                  <a:lnTo>
                    <a:pt x="189" y="2021"/>
                  </a:lnTo>
                  <a:lnTo>
                    <a:pt x="154" y="2012"/>
                  </a:lnTo>
                  <a:lnTo>
                    <a:pt x="121" y="1999"/>
                  </a:lnTo>
                  <a:lnTo>
                    <a:pt x="93" y="1981"/>
                  </a:lnTo>
                  <a:lnTo>
                    <a:pt x="67" y="1959"/>
                  </a:lnTo>
                  <a:lnTo>
                    <a:pt x="43" y="1932"/>
                  </a:lnTo>
                  <a:lnTo>
                    <a:pt x="25" y="1903"/>
                  </a:lnTo>
                  <a:lnTo>
                    <a:pt x="12" y="1870"/>
                  </a:lnTo>
                  <a:lnTo>
                    <a:pt x="3" y="1836"/>
                  </a:lnTo>
                  <a:lnTo>
                    <a:pt x="0" y="1799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4"/>
                  </a:lnTo>
                  <a:lnTo>
                    <a:pt x="25" y="121"/>
                  </a:lnTo>
                  <a:lnTo>
                    <a:pt x="43" y="92"/>
                  </a:lnTo>
                  <a:lnTo>
                    <a:pt x="67" y="65"/>
                  </a:lnTo>
                  <a:lnTo>
                    <a:pt x="93" y="43"/>
                  </a:lnTo>
                  <a:lnTo>
                    <a:pt x="121" y="25"/>
                  </a:lnTo>
                  <a:lnTo>
                    <a:pt x="154" y="12"/>
                  </a:lnTo>
                  <a:lnTo>
                    <a:pt x="189" y="3"/>
                  </a:lnTo>
                  <a:lnTo>
                    <a:pt x="22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2836979" y="1154636"/>
              <a:ext cx="6045192" cy="5096927"/>
            </a:xfrm>
            <a:custGeom>
              <a:avLst/>
              <a:gdLst>
                <a:gd name="T0" fmla="*/ 1327 w 2136"/>
                <a:gd name="T1" fmla="*/ 1521 h 1800"/>
                <a:gd name="T2" fmla="*/ 1290 w 2136"/>
                <a:gd name="T3" fmla="*/ 1543 h 1800"/>
                <a:gd name="T4" fmla="*/ 1268 w 2136"/>
                <a:gd name="T5" fmla="*/ 1580 h 1800"/>
                <a:gd name="T6" fmla="*/ 1268 w 2136"/>
                <a:gd name="T7" fmla="*/ 1626 h 1800"/>
                <a:gd name="T8" fmla="*/ 1290 w 2136"/>
                <a:gd name="T9" fmla="*/ 1663 h 1800"/>
                <a:gd name="T10" fmla="*/ 1327 w 2136"/>
                <a:gd name="T11" fmla="*/ 1684 h 1800"/>
                <a:gd name="T12" fmla="*/ 1371 w 2136"/>
                <a:gd name="T13" fmla="*/ 1684 h 1800"/>
                <a:gd name="T14" fmla="*/ 1409 w 2136"/>
                <a:gd name="T15" fmla="*/ 1663 h 1800"/>
                <a:gd name="T16" fmla="*/ 1430 w 2136"/>
                <a:gd name="T17" fmla="*/ 1626 h 1800"/>
                <a:gd name="T18" fmla="*/ 1430 w 2136"/>
                <a:gd name="T19" fmla="*/ 1580 h 1800"/>
                <a:gd name="T20" fmla="*/ 1409 w 2136"/>
                <a:gd name="T21" fmla="*/ 1543 h 1800"/>
                <a:gd name="T22" fmla="*/ 1371 w 2136"/>
                <a:gd name="T23" fmla="*/ 1521 h 1800"/>
                <a:gd name="T24" fmla="*/ 1068 w 2136"/>
                <a:gd name="T25" fmla="*/ 1518 h 1800"/>
                <a:gd name="T26" fmla="*/ 1026 w 2136"/>
                <a:gd name="T27" fmla="*/ 1530 h 1800"/>
                <a:gd name="T28" fmla="*/ 995 w 2136"/>
                <a:gd name="T29" fmla="*/ 1560 h 1800"/>
                <a:gd name="T30" fmla="*/ 983 w 2136"/>
                <a:gd name="T31" fmla="*/ 1602 h 1800"/>
                <a:gd name="T32" fmla="*/ 995 w 2136"/>
                <a:gd name="T33" fmla="*/ 1646 h 1800"/>
                <a:gd name="T34" fmla="*/ 1026 w 2136"/>
                <a:gd name="T35" fmla="*/ 1675 h 1800"/>
                <a:gd name="T36" fmla="*/ 1068 w 2136"/>
                <a:gd name="T37" fmla="*/ 1687 h 1800"/>
                <a:gd name="T38" fmla="*/ 1110 w 2136"/>
                <a:gd name="T39" fmla="*/ 1675 h 1800"/>
                <a:gd name="T40" fmla="*/ 1141 w 2136"/>
                <a:gd name="T41" fmla="*/ 1646 h 1800"/>
                <a:gd name="T42" fmla="*/ 1153 w 2136"/>
                <a:gd name="T43" fmla="*/ 1602 h 1800"/>
                <a:gd name="T44" fmla="*/ 1141 w 2136"/>
                <a:gd name="T45" fmla="*/ 1560 h 1800"/>
                <a:gd name="T46" fmla="*/ 1110 w 2136"/>
                <a:gd name="T47" fmla="*/ 1530 h 1800"/>
                <a:gd name="T48" fmla="*/ 1068 w 2136"/>
                <a:gd name="T49" fmla="*/ 1518 h 1800"/>
                <a:gd name="T50" fmla="*/ 765 w 2136"/>
                <a:gd name="T51" fmla="*/ 1521 h 1800"/>
                <a:gd name="T52" fmla="*/ 727 w 2136"/>
                <a:gd name="T53" fmla="*/ 1543 h 1800"/>
                <a:gd name="T54" fmla="*/ 706 w 2136"/>
                <a:gd name="T55" fmla="*/ 1580 h 1800"/>
                <a:gd name="T56" fmla="*/ 706 w 2136"/>
                <a:gd name="T57" fmla="*/ 1626 h 1800"/>
                <a:gd name="T58" fmla="*/ 727 w 2136"/>
                <a:gd name="T59" fmla="*/ 1663 h 1800"/>
                <a:gd name="T60" fmla="*/ 765 w 2136"/>
                <a:gd name="T61" fmla="*/ 1684 h 1800"/>
                <a:gd name="T62" fmla="*/ 809 w 2136"/>
                <a:gd name="T63" fmla="*/ 1684 h 1800"/>
                <a:gd name="T64" fmla="*/ 846 w 2136"/>
                <a:gd name="T65" fmla="*/ 1663 h 1800"/>
                <a:gd name="T66" fmla="*/ 868 w 2136"/>
                <a:gd name="T67" fmla="*/ 1626 h 1800"/>
                <a:gd name="T68" fmla="*/ 868 w 2136"/>
                <a:gd name="T69" fmla="*/ 1580 h 1800"/>
                <a:gd name="T70" fmla="*/ 846 w 2136"/>
                <a:gd name="T71" fmla="*/ 1543 h 1800"/>
                <a:gd name="T72" fmla="*/ 809 w 2136"/>
                <a:gd name="T73" fmla="*/ 1521 h 1800"/>
                <a:gd name="T74" fmla="*/ 168 w 2136"/>
                <a:gd name="T75" fmla="*/ 225 h 1800"/>
                <a:gd name="T76" fmla="*/ 1968 w 2136"/>
                <a:gd name="T77" fmla="*/ 1406 h 1800"/>
                <a:gd name="T78" fmla="*/ 168 w 2136"/>
                <a:gd name="T79" fmla="*/ 225 h 1800"/>
                <a:gd name="T80" fmla="*/ 2024 w 2136"/>
                <a:gd name="T81" fmla="*/ 0 h 1800"/>
                <a:gd name="T82" fmla="*/ 2074 w 2136"/>
                <a:gd name="T83" fmla="*/ 12 h 1800"/>
                <a:gd name="T84" fmla="*/ 2112 w 2136"/>
                <a:gd name="T85" fmla="*/ 42 h 1800"/>
                <a:gd name="T86" fmla="*/ 2133 w 2136"/>
                <a:gd name="T87" fmla="*/ 87 h 1800"/>
                <a:gd name="T88" fmla="*/ 2136 w 2136"/>
                <a:gd name="T89" fmla="*/ 1687 h 1800"/>
                <a:gd name="T90" fmla="*/ 2124 w 2136"/>
                <a:gd name="T91" fmla="*/ 1737 h 1800"/>
                <a:gd name="T92" fmla="*/ 2094 w 2136"/>
                <a:gd name="T93" fmla="*/ 1775 h 1800"/>
                <a:gd name="T94" fmla="*/ 2049 w 2136"/>
                <a:gd name="T95" fmla="*/ 1797 h 1800"/>
                <a:gd name="T96" fmla="*/ 112 w 2136"/>
                <a:gd name="T97" fmla="*/ 1800 h 1800"/>
                <a:gd name="T98" fmla="*/ 62 w 2136"/>
                <a:gd name="T99" fmla="*/ 1788 h 1800"/>
                <a:gd name="T100" fmla="*/ 24 w 2136"/>
                <a:gd name="T101" fmla="*/ 1758 h 1800"/>
                <a:gd name="T102" fmla="*/ 3 w 2136"/>
                <a:gd name="T103" fmla="*/ 1713 h 1800"/>
                <a:gd name="T104" fmla="*/ 0 w 2136"/>
                <a:gd name="T105" fmla="*/ 113 h 1800"/>
                <a:gd name="T106" fmla="*/ 12 w 2136"/>
                <a:gd name="T107" fmla="*/ 63 h 1800"/>
                <a:gd name="T108" fmla="*/ 42 w 2136"/>
                <a:gd name="T109" fmla="*/ 25 h 1800"/>
                <a:gd name="T110" fmla="*/ 87 w 2136"/>
                <a:gd name="T111" fmla="*/ 3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6" h="1800">
                  <a:moveTo>
                    <a:pt x="1349" y="1518"/>
                  </a:moveTo>
                  <a:lnTo>
                    <a:pt x="1327" y="1521"/>
                  </a:lnTo>
                  <a:lnTo>
                    <a:pt x="1307" y="1530"/>
                  </a:lnTo>
                  <a:lnTo>
                    <a:pt x="1290" y="1543"/>
                  </a:lnTo>
                  <a:lnTo>
                    <a:pt x="1276" y="1560"/>
                  </a:lnTo>
                  <a:lnTo>
                    <a:pt x="1268" y="1580"/>
                  </a:lnTo>
                  <a:lnTo>
                    <a:pt x="1264" y="1602"/>
                  </a:lnTo>
                  <a:lnTo>
                    <a:pt x="1268" y="1626"/>
                  </a:lnTo>
                  <a:lnTo>
                    <a:pt x="1276" y="1646"/>
                  </a:lnTo>
                  <a:lnTo>
                    <a:pt x="1290" y="1663"/>
                  </a:lnTo>
                  <a:lnTo>
                    <a:pt x="1307" y="1675"/>
                  </a:lnTo>
                  <a:lnTo>
                    <a:pt x="1327" y="1684"/>
                  </a:lnTo>
                  <a:lnTo>
                    <a:pt x="1349" y="1687"/>
                  </a:lnTo>
                  <a:lnTo>
                    <a:pt x="1371" y="1684"/>
                  </a:lnTo>
                  <a:lnTo>
                    <a:pt x="1391" y="1675"/>
                  </a:lnTo>
                  <a:lnTo>
                    <a:pt x="1409" y="1663"/>
                  </a:lnTo>
                  <a:lnTo>
                    <a:pt x="1422" y="1646"/>
                  </a:lnTo>
                  <a:lnTo>
                    <a:pt x="1430" y="1626"/>
                  </a:lnTo>
                  <a:lnTo>
                    <a:pt x="1434" y="1602"/>
                  </a:lnTo>
                  <a:lnTo>
                    <a:pt x="1430" y="1580"/>
                  </a:lnTo>
                  <a:lnTo>
                    <a:pt x="1422" y="1560"/>
                  </a:lnTo>
                  <a:lnTo>
                    <a:pt x="1409" y="1543"/>
                  </a:lnTo>
                  <a:lnTo>
                    <a:pt x="1391" y="1530"/>
                  </a:lnTo>
                  <a:lnTo>
                    <a:pt x="1371" y="1521"/>
                  </a:lnTo>
                  <a:lnTo>
                    <a:pt x="1349" y="1518"/>
                  </a:lnTo>
                  <a:close/>
                  <a:moveTo>
                    <a:pt x="1068" y="1518"/>
                  </a:moveTo>
                  <a:lnTo>
                    <a:pt x="1046" y="1521"/>
                  </a:lnTo>
                  <a:lnTo>
                    <a:pt x="1026" y="1530"/>
                  </a:lnTo>
                  <a:lnTo>
                    <a:pt x="1009" y="1543"/>
                  </a:lnTo>
                  <a:lnTo>
                    <a:pt x="995" y="1560"/>
                  </a:lnTo>
                  <a:lnTo>
                    <a:pt x="987" y="1580"/>
                  </a:lnTo>
                  <a:lnTo>
                    <a:pt x="983" y="1602"/>
                  </a:lnTo>
                  <a:lnTo>
                    <a:pt x="987" y="1626"/>
                  </a:lnTo>
                  <a:lnTo>
                    <a:pt x="995" y="1646"/>
                  </a:lnTo>
                  <a:lnTo>
                    <a:pt x="1009" y="1663"/>
                  </a:lnTo>
                  <a:lnTo>
                    <a:pt x="1026" y="1675"/>
                  </a:lnTo>
                  <a:lnTo>
                    <a:pt x="1046" y="1684"/>
                  </a:lnTo>
                  <a:lnTo>
                    <a:pt x="1068" y="1687"/>
                  </a:lnTo>
                  <a:lnTo>
                    <a:pt x="1090" y="1684"/>
                  </a:lnTo>
                  <a:lnTo>
                    <a:pt x="1110" y="1675"/>
                  </a:lnTo>
                  <a:lnTo>
                    <a:pt x="1127" y="1663"/>
                  </a:lnTo>
                  <a:lnTo>
                    <a:pt x="1141" y="1646"/>
                  </a:lnTo>
                  <a:lnTo>
                    <a:pt x="1149" y="1626"/>
                  </a:lnTo>
                  <a:lnTo>
                    <a:pt x="1153" y="1602"/>
                  </a:lnTo>
                  <a:lnTo>
                    <a:pt x="1149" y="1580"/>
                  </a:lnTo>
                  <a:lnTo>
                    <a:pt x="1141" y="1560"/>
                  </a:lnTo>
                  <a:lnTo>
                    <a:pt x="1127" y="1543"/>
                  </a:lnTo>
                  <a:lnTo>
                    <a:pt x="1110" y="1530"/>
                  </a:lnTo>
                  <a:lnTo>
                    <a:pt x="1090" y="1521"/>
                  </a:lnTo>
                  <a:lnTo>
                    <a:pt x="1068" y="1518"/>
                  </a:lnTo>
                  <a:close/>
                  <a:moveTo>
                    <a:pt x="787" y="1518"/>
                  </a:moveTo>
                  <a:lnTo>
                    <a:pt x="765" y="1521"/>
                  </a:lnTo>
                  <a:lnTo>
                    <a:pt x="745" y="1530"/>
                  </a:lnTo>
                  <a:lnTo>
                    <a:pt x="727" y="1543"/>
                  </a:lnTo>
                  <a:lnTo>
                    <a:pt x="714" y="1560"/>
                  </a:lnTo>
                  <a:lnTo>
                    <a:pt x="706" y="1580"/>
                  </a:lnTo>
                  <a:lnTo>
                    <a:pt x="702" y="1602"/>
                  </a:lnTo>
                  <a:lnTo>
                    <a:pt x="706" y="1626"/>
                  </a:lnTo>
                  <a:lnTo>
                    <a:pt x="714" y="1646"/>
                  </a:lnTo>
                  <a:lnTo>
                    <a:pt x="727" y="1663"/>
                  </a:lnTo>
                  <a:lnTo>
                    <a:pt x="745" y="1675"/>
                  </a:lnTo>
                  <a:lnTo>
                    <a:pt x="765" y="1684"/>
                  </a:lnTo>
                  <a:lnTo>
                    <a:pt x="787" y="1687"/>
                  </a:lnTo>
                  <a:lnTo>
                    <a:pt x="809" y="1684"/>
                  </a:lnTo>
                  <a:lnTo>
                    <a:pt x="829" y="1675"/>
                  </a:lnTo>
                  <a:lnTo>
                    <a:pt x="846" y="1663"/>
                  </a:lnTo>
                  <a:lnTo>
                    <a:pt x="860" y="1646"/>
                  </a:lnTo>
                  <a:lnTo>
                    <a:pt x="868" y="1626"/>
                  </a:lnTo>
                  <a:lnTo>
                    <a:pt x="872" y="1602"/>
                  </a:lnTo>
                  <a:lnTo>
                    <a:pt x="868" y="1580"/>
                  </a:lnTo>
                  <a:lnTo>
                    <a:pt x="860" y="1560"/>
                  </a:lnTo>
                  <a:lnTo>
                    <a:pt x="846" y="1543"/>
                  </a:lnTo>
                  <a:lnTo>
                    <a:pt x="829" y="1530"/>
                  </a:lnTo>
                  <a:lnTo>
                    <a:pt x="809" y="1521"/>
                  </a:lnTo>
                  <a:lnTo>
                    <a:pt x="787" y="1518"/>
                  </a:lnTo>
                  <a:close/>
                  <a:moveTo>
                    <a:pt x="168" y="225"/>
                  </a:moveTo>
                  <a:lnTo>
                    <a:pt x="168" y="1406"/>
                  </a:lnTo>
                  <a:lnTo>
                    <a:pt x="1968" y="1406"/>
                  </a:lnTo>
                  <a:lnTo>
                    <a:pt x="1968" y="225"/>
                  </a:lnTo>
                  <a:lnTo>
                    <a:pt x="168" y="225"/>
                  </a:lnTo>
                  <a:close/>
                  <a:moveTo>
                    <a:pt x="112" y="0"/>
                  </a:moveTo>
                  <a:lnTo>
                    <a:pt x="2024" y="0"/>
                  </a:lnTo>
                  <a:lnTo>
                    <a:pt x="2049" y="3"/>
                  </a:lnTo>
                  <a:lnTo>
                    <a:pt x="2074" y="12"/>
                  </a:lnTo>
                  <a:lnTo>
                    <a:pt x="2094" y="25"/>
                  </a:lnTo>
                  <a:lnTo>
                    <a:pt x="2112" y="42"/>
                  </a:lnTo>
                  <a:lnTo>
                    <a:pt x="2124" y="63"/>
                  </a:lnTo>
                  <a:lnTo>
                    <a:pt x="2133" y="87"/>
                  </a:lnTo>
                  <a:lnTo>
                    <a:pt x="2136" y="113"/>
                  </a:lnTo>
                  <a:lnTo>
                    <a:pt x="2136" y="1687"/>
                  </a:lnTo>
                  <a:lnTo>
                    <a:pt x="2133" y="1713"/>
                  </a:lnTo>
                  <a:lnTo>
                    <a:pt x="2124" y="1737"/>
                  </a:lnTo>
                  <a:lnTo>
                    <a:pt x="2112" y="1758"/>
                  </a:lnTo>
                  <a:lnTo>
                    <a:pt x="2094" y="1775"/>
                  </a:lnTo>
                  <a:lnTo>
                    <a:pt x="2074" y="1788"/>
                  </a:lnTo>
                  <a:lnTo>
                    <a:pt x="2049" y="1797"/>
                  </a:lnTo>
                  <a:lnTo>
                    <a:pt x="2024" y="1800"/>
                  </a:lnTo>
                  <a:lnTo>
                    <a:pt x="112" y="1800"/>
                  </a:lnTo>
                  <a:lnTo>
                    <a:pt x="87" y="1797"/>
                  </a:lnTo>
                  <a:lnTo>
                    <a:pt x="62" y="1788"/>
                  </a:lnTo>
                  <a:lnTo>
                    <a:pt x="42" y="1775"/>
                  </a:lnTo>
                  <a:lnTo>
                    <a:pt x="24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4384059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121158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858256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6595353" y="2122664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7332451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4384059" y="2794352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121158" y="2794352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5858256" y="2794352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6595353" y="2794352"/>
              <a:ext cx="737097" cy="671688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7332451" y="2794352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Rectangle 51"/>
            <p:cNvSpPr>
              <a:spLocks noChangeArrowheads="1"/>
            </p:cNvSpPr>
            <p:nvPr/>
          </p:nvSpPr>
          <p:spPr bwMode="auto">
            <a:xfrm>
              <a:off x="4384059" y="3466040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Rectangle 52"/>
            <p:cNvSpPr>
              <a:spLocks noChangeArrowheads="1"/>
            </p:cNvSpPr>
            <p:nvPr/>
          </p:nvSpPr>
          <p:spPr bwMode="auto">
            <a:xfrm>
              <a:off x="3646962" y="2794352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3646962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3646962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3646962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5121158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5858256" y="3466040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6595353" y="3466040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7332451" y="3466040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4384059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121158" y="4137728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5858256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6595353" y="4137728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7332451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7737154" y="3141267"/>
            <a:ext cx="860992" cy="739260"/>
            <a:chOff x="2520891" y="838548"/>
            <a:chExt cx="6677369" cy="5729104"/>
          </a:xfrm>
        </p:grpSpPr>
        <p:sp>
          <p:nvSpPr>
            <p:cNvPr id="67" name="Freeform 66"/>
            <p:cNvSpPr>
              <a:spLocks/>
            </p:cNvSpPr>
            <p:nvPr/>
          </p:nvSpPr>
          <p:spPr bwMode="white">
            <a:xfrm>
              <a:off x="2520891" y="838548"/>
              <a:ext cx="6677369" cy="5729104"/>
            </a:xfrm>
            <a:custGeom>
              <a:avLst/>
              <a:gdLst>
                <a:gd name="T0" fmla="*/ 225 w 2362"/>
                <a:gd name="T1" fmla="*/ 0 h 2024"/>
                <a:gd name="T2" fmla="*/ 2137 w 2362"/>
                <a:gd name="T3" fmla="*/ 0 h 2024"/>
                <a:gd name="T4" fmla="*/ 2173 w 2362"/>
                <a:gd name="T5" fmla="*/ 3 h 2024"/>
                <a:gd name="T6" fmla="*/ 2208 w 2362"/>
                <a:gd name="T7" fmla="*/ 12 h 2024"/>
                <a:gd name="T8" fmla="*/ 2241 w 2362"/>
                <a:gd name="T9" fmla="*/ 25 h 2024"/>
                <a:gd name="T10" fmla="*/ 2269 w 2362"/>
                <a:gd name="T11" fmla="*/ 43 h 2024"/>
                <a:gd name="T12" fmla="*/ 2295 w 2362"/>
                <a:gd name="T13" fmla="*/ 65 h 2024"/>
                <a:gd name="T14" fmla="*/ 2319 w 2362"/>
                <a:gd name="T15" fmla="*/ 92 h 2024"/>
                <a:gd name="T16" fmla="*/ 2337 w 2362"/>
                <a:gd name="T17" fmla="*/ 121 h 2024"/>
                <a:gd name="T18" fmla="*/ 2350 w 2362"/>
                <a:gd name="T19" fmla="*/ 154 h 2024"/>
                <a:gd name="T20" fmla="*/ 2359 w 2362"/>
                <a:gd name="T21" fmla="*/ 188 h 2024"/>
                <a:gd name="T22" fmla="*/ 2362 w 2362"/>
                <a:gd name="T23" fmla="*/ 225 h 2024"/>
                <a:gd name="T24" fmla="*/ 2362 w 2362"/>
                <a:gd name="T25" fmla="*/ 1799 h 2024"/>
                <a:gd name="T26" fmla="*/ 2359 w 2362"/>
                <a:gd name="T27" fmla="*/ 1836 h 2024"/>
                <a:gd name="T28" fmla="*/ 2350 w 2362"/>
                <a:gd name="T29" fmla="*/ 1870 h 2024"/>
                <a:gd name="T30" fmla="*/ 2337 w 2362"/>
                <a:gd name="T31" fmla="*/ 1903 h 2024"/>
                <a:gd name="T32" fmla="*/ 2319 w 2362"/>
                <a:gd name="T33" fmla="*/ 1932 h 2024"/>
                <a:gd name="T34" fmla="*/ 2295 w 2362"/>
                <a:gd name="T35" fmla="*/ 1959 h 2024"/>
                <a:gd name="T36" fmla="*/ 2269 w 2362"/>
                <a:gd name="T37" fmla="*/ 1981 h 2024"/>
                <a:gd name="T38" fmla="*/ 2241 w 2362"/>
                <a:gd name="T39" fmla="*/ 1999 h 2024"/>
                <a:gd name="T40" fmla="*/ 2208 w 2362"/>
                <a:gd name="T41" fmla="*/ 2012 h 2024"/>
                <a:gd name="T42" fmla="*/ 2173 w 2362"/>
                <a:gd name="T43" fmla="*/ 2021 h 2024"/>
                <a:gd name="T44" fmla="*/ 2137 w 2362"/>
                <a:gd name="T45" fmla="*/ 2024 h 2024"/>
                <a:gd name="T46" fmla="*/ 225 w 2362"/>
                <a:gd name="T47" fmla="*/ 2024 h 2024"/>
                <a:gd name="T48" fmla="*/ 189 w 2362"/>
                <a:gd name="T49" fmla="*/ 2021 h 2024"/>
                <a:gd name="T50" fmla="*/ 154 w 2362"/>
                <a:gd name="T51" fmla="*/ 2012 h 2024"/>
                <a:gd name="T52" fmla="*/ 121 w 2362"/>
                <a:gd name="T53" fmla="*/ 1999 h 2024"/>
                <a:gd name="T54" fmla="*/ 93 w 2362"/>
                <a:gd name="T55" fmla="*/ 1981 h 2024"/>
                <a:gd name="T56" fmla="*/ 67 w 2362"/>
                <a:gd name="T57" fmla="*/ 1959 h 2024"/>
                <a:gd name="T58" fmla="*/ 43 w 2362"/>
                <a:gd name="T59" fmla="*/ 1932 h 2024"/>
                <a:gd name="T60" fmla="*/ 25 w 2362"/>
                <a:gd name="T61" fmla="*/ 1903 h 2024"/>
                <a:gd name="T62" fmla="*/ 12 w 2362"/>
                <a:gd name="T63" fmla="*/ 1870 h 2024"/>
                <a:gd name="T64" fmla="*/ 3 w 2362"/>
                <a:gd name="T65" fmla="*/ 1836 h 2024"/>
                <a:gd name="T66" fmla="*/ 0 w 2362"/>
                <a:gd name="T67" fmla="*/ 1799 h 2024"/>
                <a:gd name="T68" fmla="*/ 0 w 2362"/>
                <a:gd name="T69" fmla="*/ 225 h 2024"/>
                <a:gd name="T70" fmla="*/ 3 w 2362"/>
                <a:gd name="T71" fmla="*/ 188 h 2024"/>
                <a:gd name="T72" fmla="*/ 12 w 2362"/>
                <a:gd name="T73" fmla="*/ 154 h 2024"/>
                <a:gd name="T74" fmla="*/ 25 w 2362"/>
                <a:gd name="T75" fmla="*/ 121 h 2024"/>
                <a:gd name="T76" fmla="*/ 43 w 2362"/>
                <a:gd name="T77" fmla="*/ 92 h 2024"/>
                <a:gd name="T78" fmla="*/ 67 w 2362"/>
                <a:gd name="T79" fmla="*/ 65 h 2024"/>
                <a:gd name="T80" fmla="*/ 93 w 2362"/>
                <a:gd name="T81" fmla="*/ 43 h 2024"/>
                <a:gd name="T82" fmla="*/ 121 w 2362"/>
                <a:gd name="T83" fmla="*/ 25 h 2024"/>
                <a:gd name="T84" fmla="*/ 154 w 2362"/>
                <a:gd name="T85" fmla="*/ 12 h 2024"/>
                <a:gd name="T86" fmla="*/ 189 w 2362"/>
                <a:gd name="T87" fmla="*/ 3 h 2024"/>
                <a:gd name="T88" fmla="*/ 225 w 2362"/>
                <a:gd name="T8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2" h="2024">
                  <a:moveTo>
                    <a:pt x="225" y="0"/>
                  </a:moveTo>
                  <a:lnTo>
                    <a:pt x="2137" y="0"/>
                  </a:lnTo>
                  <a:lnTo>
                    <a:pt x="2173" y="3"/>
                  </a:lnTo>
                  <a:lnTo>
                    <a:pt x="2208" y="12"/>
                  </a:lnTo>
                  <a:lnTo>
                    <a:pt x="2241" y="25"/>
                  </a:lnTo>
                  <a:lnTo>
                    <a:pt x="2269" y="43"/>
                  </a:lnTo>
                  <a:lnTo>
                    <a:pt x="2295" y="65"/>
                  </a:lnTo>
                  <a:lnTo>
                    <a:pt x="2319" y="92"/>
                  </a:lnTo>
                  <a:lnTo>
                    <a:pt x="2337" y="121"/>
                  </a:lnTo>
                  <a:lnTo>
                    <a:pt x="2350" y="154"/>
                  </a:lnTo>
                  <a:lnTo>
                    <a:pt x="2359" y="188"/>
                  </a:lnTo>
                  <a:lnTo>
                    <a:pt x="2362" y="225"/>
                  </a:lnTo>
                  <a:lnTo>
                    <a:pt x="2362" y="1799"/>
                  </a:lnTo>
                  <a:lnTo>
                    <a:pt x="2359" y="1836"/>
                  </a:lnTo>
                  <a:lnTo>
                    <a:pt x="2350" y="1870"/>
                  </a:lnTo>
                  <a:lnTo>
                    <a:pt x="2337" y="1903"/>
                  </a:lnTo>
                  <a:lnTo>
                    <a:pt x="2319" y="1932"/>
                  </a:lnTo>
                  <a:lnTo>
                    <a:pt x="2295" y="1959"/>
                  </a:lnTo>
                  <a:lnTo>
                    <a:pt x="2269" y="1981"/>
                  </a:lnTo>
                  <a:lnTo>
                    <a:pt x="2241" y="1999"/>
                  </a:lnTo>
                  <a:lnTo>
                    <a:pt x="2208" y="2012"/>
                  </a:lnTo>
                  <a:lnTo>
                    <a:pt x="2173" y="2021"/>
                  </a:lnTo>
                  <a:lnTo>
                    <a:pt x="2137" y="2024"/>
                  </a:lnTo>
                  <a:lnTo>
                    <a:pt x="225" y="2024"/>
                  </a:lnTo>
                  <a:lnTo>
                    <a:pt x="189" y="2021"/>
                  </a:lnTo>
                  <a:lnTo>
                    <a:pt x="154" y="2012"/>
                  </a:lnTo>
                  <a:lnTo>
                    <a:pt x="121" y="1999"/>
                  </a:lnTo>
                  <a:lnTo>
                    <a:pt x="93" y="1981"/>
                  </a:lnTo>
                  <a:lnTo>
                    <a:pt x="67" y="1959"/>
                  </a:lnTo>
                  <a:lnTo>
                    <a:pt x="43" y="1932"/>
                  </a:lnTo>
                  <a:lnTo>
                    <a:pt x="25" y="1903"/>
                  </a:lnTo>
                  <a:lnTo>
                    <a:pt x="12" y="1870"/>
                  </a:lnTo>
                  <a:lnTo>
                    <a:pt x="3" y="1836"/>
                  </a:lnTo>
                  <a:lnTo>
                    <a:pt x="0" y="1799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4"/>
                  </a:lnTo>
                  <a:lnTo>
                    <a:pt x="25" y="121"/>
                  </a:lnTo>
                  <a:lnTo>
                    <a:pt x="43" y="92"/>
                  </a:lnTo>
                  <a:lnTo>
                    <a:pt x="67" y="65"/>
                  </a:lnTo>
                  <a:lnTo>
                    <a:pt x="93" y="43"/>
                  </a:lnTo>
                  <a:lnTo>
                    <a:pt x="121" y="25"/>
                  </a:lnTo>
                  <a:lnTo>
                    <a:pt x="154" y="12"/>
                  </a:lnTo>
                  <a:lnTo>
                    <a:pt x="189" y="3"/>
                  </a:lnTo>
                  <a:lnTo>
                    <a:pt x="22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Freeform 67"/>
            <p:cNvSpPr>
              <a:spLocks noEditPoints="1"/>
            </p:cNvSpPr>
            <p:nvPr/>
          </p:nvSpPr>
          <p:spPr bwMode="auto">
            <a:xfrm>
              <a:off x="2836979" y="1154636"/>
              <a:ext cx="6045192" cy="5096927"/>
            </a:xfrm>
            <a:custGeom>
              <a:avLst/>
              <a:gdLst>
                <a:gd name="T0" fmla="*/ 1327 w 2136"/>
                <a:gd name="T1" fmla="*/ 1521 h 1800"/>
                <a:gd name="T2" fmla="*/ 1290 w 2136"/>
                <a:gd name="T3" fmla="*/ 1543 h 1800"/>
                <a:gd name="T4" fmla="*/ 1268 w 2136"/>
                <a:gd name="T5" fmla="*/ 1580 h 1800"/>
                <a:gd name="T6" fmla="*/ 1268 w 2136"/>
                <a:gd name="T7" fmla="*/ 1626 h 1800"/>
                <a:gd name="T8" fmla="*/ 1290 w 2136"/>
                <a:gd name="T9" fmla="*/ 1663 h 1800"/>
                <a:gd name="T10" fmla="*/ 1327 w 2136"/>
                <a:gd name="T11" fmla="*/ 1684 h 1800"/>
                <a:gd name="T12" fmla="*/ 1371 w 2136"/>
                <a:gd name="T13" fmla="*/ 1684 h 1800"/>
                <a:gd name="T14" fmla="*/ 1409 w 2136"/>
                <a:gd name="T15" fmla="*/ 1663 h 1800"/>
                <a:gd name="T16" fmla="*/ 1430 w 2136"/>
                <a:gd name="T17" fmla="*/ 1626 h 1800"/>
                <a:gd name="T18" fmla="*/ 1430 w 2136"/>
                <a:gd name="T19" fmla="*/ 1580 h 1800"/>
                <a:gd name="T20" fmla="*/ 1409 w 2136"/>
                <a:gd name="T21" fmla="*/ 1543 h 1800"/>
                <a:gd name="T22" fmla="*/ 1371 w 2136"/>
                <a:gd name="T23" fmla="*/ 1521 h 1800"/>
                <a:gd name="T24" fmla="*/ 1068 w 2136"/>
                <a:gd name="T25" fmla="*/ 1518 h 1800"/>
                <a:gd name="T26" fmla="*/ 1026 w 2136"/>
                <a:gd name="T27" fmla="*/ 1530 h 1800"/>
                <a:gd name="T28" fmla="*/ 995 w 2136"/>
                <a:gd name="T29" fmla="*/ 1560 h 1800"/>
                <a:gd name="T30" fmla="*/ 983 w 2136"/>
                <a:gd name="T31" fmla="*/ 1602 h 1800"/>
                <a:gd name="T32" fmla="*/ 995 w 2136"/>
                <a:gd name="T33" fmla="*/ 1646 h 1800"/>
                <a:gd name="T34" fmla="*/ 1026 w 2136"/>
                <a:gd name="T35" fmla="*/ 1675 h 1800"/>
                <a:gd name="T36" fmla="*/ 1068 w 2136"/>
                <a:gd name="T37" fmla="*/ 1687 h 1800"/>
                <a:gd name="T38" fmla="*/ 1110 w 2136"/>
                <a:gd name="T39" fmla="*/ 1675 h 1800"/>
                <a:gd name="T40" fmla="*/ 1141 w 2136"/>
                <a:gd name="T41" fmla="*/ 1646 h 1800"/>
                <a:gd name="T42" fmla="*/ 1153 w 2136"/>
                <a:gd name="T43" fmla="*/ 1602 h 1800"/>
                <a:gd name="T44" fmla="*/ 1141 w 2136"/>
                <a:gd name="T45" fmla="*/ 1560 h 1800"/>
                <a:gd name="T46" fmla="*/ 1110 w 2136"/>
                <a:gd name="T47" fmla="*/ 1530 h 1800"/>
                <a:gd name="T48" fmla="*/ 1068 w 2136"/>
                <a:gd name="T49" fmla="*/ 1518 h 1800"/>
                <a:gd name="T50" fmla="*/ 765 w 2136"/>
                <a:gd name="T51" fmla="*/ 1521 h 1800"/>
                <a:gd name="T52" fmla="*/ 727 w 2136"/>
                <a:gd name="T53" fmla="*/ 1543 h 1800"/>
                <a:gd name="T54" fmla="*/ 706 w 2136"/>
                <a:gd name="T55" fmla="*/ 1580 h 1800"/>
                <a:gd name="T56" fmla="*/ 706 w 2136"/>
                <a:gd name="T57" fmla="*/ 1626 h 1800"/>
                <a:gd name="T58" fmla="*/ 727 w 2136"/>
                <a:gd name="T59" fmla="*/ 1663 h 1800"/>
                <a:gd name="T60" fmla="*/ 765 w 2136"/>
                <a:gd name="T61" fmla="*/ 1684 h 1800"/>
                <a:gd name="T62" fmla="*/ 809 w 2136"/>
                <a:gd name="T63" fmla="*/ 1684 h 1800"/>
                <a:gd name="T64" fmla="*/ 846 w 2136"/>
                <a:gd name="T65" fmla="*/ 1663 h 1800"/>
                <a:gd name="T66" fmla="*/ 868 w 2136"/>
                <a:gd name="T67" fmla="*/ 1626 h 1800"/>
                <a:gd name="T68" fmla="*/ 868 w 2136"/>
                <a:gd name="T69" fmla="*/ 1580 h 1800"/>
                <a:gd name="T70" fmla="*/ 846 w 2136"/>
                <a:gd name="T71" fmla="*/ 1543 h 1800"/>
                <a:gd name="T72" fmla="*/ 809 w 2136"/>
                <a:gd name="T73" fmla="*/ 1521 h 1800"/>
                <a:gd name="T74" fmla="*/ 168 w 2136"/>
                <a:gd name="T75" fmla="*/ 225 h 1800"/>
                <a:gd name="T76" fmla="*/ 1968 w 2136"/>
                <a:gd name="T77" fmla="*/ 1406 h 1800"/>
                <a:gd name="T78" fmla="*/ 168 w 2136"/>
                <a:gd name="T79" fmla="*/ 225 h 1800"/>
                <a:gd name="T80" fmla="*/ 2024 w 2136"/>
                <a:gd name="T81" fmla="*/ 0 h 1800"/>
                <a:gd name="T82" fmla="*/ 2074 w 2136"/>
                <a:gd name="T83" fmla="*/ 12 h 1800"/>
                <a:gd name="T84" fmla="*/ 2112 w 2136"/>
                <a:gd name="T85" fmla="*/ 42 h 1800"/>
                <a:gd name="T86" fmla="*/ 2133 w 2136"/>
                <a:gd name="T87" fmla="*/ 87 h 1800"/>
                <a:gd name="T88" fmla="*/ 2136 w 2136"/>
                <a:gd name="T89" fmla="*/ 1687 h 1800"/>
                <a:gd name="T90" fmla="*/ 2124 w 2136"/>
                <a:gd name="T91" fmla="*/ 1737 h 1800"/>
                <a:gd name="T92" fmla="*/ 2094 w 2136"/>
                <a:gd name="T93" fmla="*/ 1775 h 1800"/>
                <a:gd name="T94" fmla="*/ 2049 w 2136"/>
                <a:gd name="T95" fmla="*/ 1797 h 1800"/>
                <a:gd name="T96" fmla="*/ 112 w 2136"/>
                <a:gd name="T97" fmla="*/ 1800 h 1800"/>
                <a:gd name="T98" fmla="*/ 62 w 2136"/>
                <a:gd name="T99" fmla="*/ 1788 h 1800"/>
                <a:gd name="T100" fmla="*/ 24 w 2136"/>
                <a:gd name="T101" fmla="*/ 1758 h 1800"/>
                <a:gd name="T102" fmla="*/ 3 w 2136"/>
                <a:gd name="T103" fmla="*/ 1713 h 1800"/>
                <a:gd name="T104" fmla="*/ 0 w 2136"/>
                <a:gd name="T105" fmla="*/ 113 h 1800"/>
                <a:gd name="T106" fmla="*/ 12 w 2136"/>
                <a:gd name="T107" fmla="*/ 63 h 1800"/>
                <a:gd name="T108" fmla="*/ 42 w 2136"/>
                <a:gd name="T109" fmla="*/ 25 h 1800"/>
                <a:gd name="T110" fmla="*/ 87 w 2136"/>
                <a:gd name="T111" fmla="*/ 3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6" h="1800">
                  <a:moveTo>
                    <a:pt x="1349" y="1518"/>
                  </a:moveTo>
                  <a:lnTo>
                    <a:pt x="1327" y="1521"/>
                  </a:lnTo>
                  <a:lnTo>
                    <a:pt x="1307" y="1530"/>
                  </a:lnTo>
                  <a:lnTo>
                    <a:pt x="1290" y="1543"/>
                  </a:lnTo>
                  <a:lnTo>
                    <a:pt x="1276" y="1560"/>
                  </a:lnTo>
                  <a:lnTo>
                    <a:pt x="1268" y="1580"/>
                  </a:lnTo>
                  <a:lnTo>
                    <a:pt x="1264" y="1602"/>
                  </a:lnTo>
                  <a:lnTo>
                    <a:pt x="1268" y="1626"/>
                  </a:lnTo>
                  <a:lnTo>
                    <a:pt x="1276" y="1646"/>
                  </a:lnTo>
                  <a:lnTo>
                    <a:pt x="1290" y="1663"/>
                  </a:lnTo>
                  <a:lnTo>
                    <a:pt x="1307" y="1675"/>
                  </a:lnTo>
                  <a:lnTo>
                    <a:pt x="1327" y="1684"/>
                  </a:lnTo>
                  <a:lnTo>
                    <a:pt x="1349" y="1687"/>
                  </a:lnTo>
                  <a:lnTo>
                    <a:pt x="1371" y="1684"/>
                  </a:lnTo>
                  <a:lnTo>
                    <a:pt x="1391" y="1675"/>
                  </a:lnTo>
                  <a:lnTo>
                    <a:pt x="1409" y="1663"/>
                  </a:lnTo>
                  <a:lnTo>
                    <a:pt x="1422" y="1646"/>
                  </a:lnTo>
                  <a:lnTo>
                    <a:pt x="1430" y="1626"/>
                  </a:lnTo>
                  <a:lnTo>
                    <a:pt x="1434" y="1602"/>
                  </a:lnTo>
                  <a:lnTo>
                    <a:pt x="1430" y="1580"/>
                  </a:lnTo>
                  <a:lnTo>
                    <a:pt x="1422" y="1560"/>
                  </a:lnTo>
                  <a:lnTo>
                    <a:pt x="1409" y="1543"/>
                  </a:lnTo>
                  <a:lnTo>
                    <a:pt x="1391" y="1530"/>
                  </a:lnTo>
                  <a:lnTo>
                    <a:pt x="1371" y="1521"/>
                  </a:lnTo>
                  <a:lnTo>
                    <a:pt x="1349" y="1518"/>
                  </a:lnTo>
                  <a:close/>
                  <a:moveTo>
                    <a:pt x="1068" y="1518"/>
                  </a:moveTo>
                  <a:lnTo>
                    <a:pt x="1046" y="1521"/>
                  </a:lnTo>
                  <a:lnTo>
                    <a:pt x="1026" y="1530"/>
                  </a:lnTo>
                  <a:lnTo>
                    <a:pt x="1009" y="1543"/>
                  </a:lnTo>
                  <a:lnTo>
                    <a:pt x="995" y="1560"/>
                  </a:lnTo>
                  <a:lnTo>
                    <a:pt x="987" y="1580"/>
                  </a:lnTo>
                  <a:lnTo>
                    <a:pt x="983" y="1602"/>
                  </a:lnTo>
                  <a:lnTo>
                    <a:pt x="987" y="1626"/>
                  </a:lnTo>
                  <a:lnTo>
                    <a:pt x="995" y="1646"/>
                  </a:lnTo>
                  <a:lnTo>
                    <a:pt x="1009" y="1663"/>
                  </a:lnTo>
                  <a:lnTo>
                    <a:pt x="1026" y="1675"/>
                  </a:lnTo>
                  <a:lnTo>
                    <a:pt x="1046" y="1684"/>
                  </a:lnTo>
                  <a:lnTo>
                    <a:pt x="1068" y="1687"/>
                  </a:lnTo>
                  <a:lnTo>
                    <a:pt x="1090" y="1684"/>
                  </a:lnTo>
                  <a:lnTo>
                    <a:pt x="1110" y="1675"/>
                  </a:lnTo>
                  <a:lnTo>
                    <a:pt x="1127" y="1663"/>
                  </a:lnTo>
                  <a:lnTo>
                    <a:pt x="1141" y="1646"/>
                  </a:lnTo>
                  <a:lnTo>
                    <a:pt x="1149" y="1626"/>
                  </a:lnTo>
                  <a:lnTo>
                    <a:pt x="1153" y="1602"/>
                  </a:lnTo>
                  <a:lnTo>
                    <a:pt x="1149" y="1580"/>
                  </a:lnTo>
                  <a:lnTo>
                    <a:pt x="1141" y="1560"/>
                  </a:lnTo>
                  <a:lnTo>
                    <a:pt x="1127" y="1543"/>
                  </a:lnTo>
                  <a:lnTo>
                    <a:pt x="1110" y="1530"/>
                  </a:lnTo>
                  <a:lnTo>
                    <a:pt x="1090" y="1521"/>
                  </a:lnTo>
                  <a:lnTo>
                    <a:pt x="1068" y="1518"/>
                  </a:lnTo>
                  <a:close/>
                  <a:moveTo>
                    <a:pt x="787" y="1518"/>
                  </a:moveTo>
                  <a:lnTo>
                    <a:pt x="765" y="1521"/>
                  </a:lnTo>
                  <a:lnTo>
                    <a:pt x="745" y="1530"/>
                  </a:lnTo>
                  <a:lnTo>
                    <a:pt x="727" y="1543"/>
                  </a:lnTo>
                  <a:lnTo>
                    <a:pt x="714" y="1560"/>
                  </a:lnTo>
                  <a:lnTo>
                    <a:pt x="706" y="1580"/>
                  </a:lnTo>
                  <a:lnTo>
                    <a:pt x="702" y="1602"/>
                  </a:lnTo>
                  <a:lnTo>
                    <a:pt x="706" y="1626"/>
                  </a:lnTo>
                  <a:lnTo>
                    <a:pt x="714" y="1646"/>
                  </a:lnTo>
                  <a:lnTo>
                    <a:pt x="727" y="1663"/>
                  </a:lnTo>
                  <a:lnTo>
                    <a:pt x="745" y="1675"/>
                  </a:lnTo>
                  <a:lnTo>
                    <a:pt x="765" y="1684"/>
                  </a:lnTo>
                  <a:lnTo>
                    <a:pt x="787" y="1687"/>
                  </a:lnTo>
                  <a:lnTo>
                    <a:pt x="809" y="1684"/>
                  </a:lnTo>
                  <a:lnTo>
                    <a:pt x="829" y="1675"/>
                  </a:lnTo>
                  <a:lnTo>
                    <a:pt x="846" y="1663"/>
                  </a:lnTo>
                  <a:lnTo>
                    <a:pt x="860" y="1646"/>
                  </a:lnTo>
                  <a:lnTo>
                    <a:pt x="868" y="1626"/>
                  </a:lnTo>
                  <a:lnTo>
                    <a:pt x="872" y="1602"/>
                  </a:lnTo>
                  <a:lnTo>
                    <a:pt x="868" y="1580"/>
                  </a:lnTo>
                  <a:lnTo>
                    <a:pt x="860" y="1560"/>
                  </a:lnTo>
                  <a:lnTo>
                    <a:pt x="846" y="1543"/>
                  </a:lnTo>
                  <a:lnTo>
                    <a:pt x="829" y="1530"/>
                  </a:lnTo>
                  <a:lnTo>
                    <a:pt x="809" y="1521"/>
                  </a:lnTo>
                  <a:lnTo>
                    <a:pt x="787" y="1518"/>
                  </a:lnTo>
                  <a:close/>
                  <a:moveTo>
                    <a:pt x="168" y="225"/>
                  </a:moveTo>
                  <a:lnTo>
                    <a:pt x="168" y="1406"/>
                  </a:lnTo>
                  <a:lnTo>
                    <a:pt x="1968" y="1406"/>
                  </a:lnTo>
                  <a:lnTo>
                    <a:pt x="1968" y="225"/>
                  </a:lnTo>
                  <a:lnTo>
                    <a:pt x="168" y="225"/>
                  </a:lnTo>
                  <a:close/>
                  <a:moveTo>
                    <a:pt x="112" y="0"/>
                  </a:moveTo>
                  <a:lnTo>
                    <a:pt x="2024" y="0"/>
                  </a:lnTo>
                  <a:lnTo>
                    <a:pt x="2049" y="3"/>
                  </a:lnTo>
                  <a:lnTo>
                    <a:pt x="2074" y="12"/>
                  </a:lnTo>
                  <a:lnTo>
                    <a:pt x="2094" y="25"/>
                  </a:lnTo>
                  <a:lnTo>
                    <a:pt x="2112" y="42"/>
                  </a:lnTo>
                  <a:lnTo>
                    <a:pt x="2124" y="63"/>
                  </a:lnTo>
                  <a:lnTo>
                    <a:pt x="2133" y="87"/>
                  </a:lnTo>
                  <a:lnTo>
                    <a:pt x="2136" y="113"/>
                  </a:lnTo>
                  <a:lnTo>
                    <a:pt x="2136" y="1687"/>
                  </a:lnTo>
                  <a:lnTo>
                    <a:pt x="2133" y="1713"/>
                  </a:lnTo>
                  <a:lnTo>
                    <a:pt x="2124" y="1737"/>
                  </a:lnTo>
                  <a:lnTo>
                    <a:pt x="2112" y="1758"/>
                  </a:lnTo>
                  <a:lnTo>
                    <a:pt x="2094" y="1775"/>
                  </a:lnTo>
                  <a:lnTo>
                    <a:pt x="2074" y="1788"/>
                  </a:lnTo>
                  <a:lnTo>
                    <a:pt x="2049" y="1797"/>
                  </a:lnTo>
                  <a:lnTo>
                    <a:pt x="2024" y="1800"/>
                  </a:lnTo>
                  <a:lnTo>
                    <a:pt x="112" y="1800"/>
                  </a:lnTo>
                  <a:lnTo>
                    <a:pt x="87" y="1797"/>
                  </a:lnTo>
                  <a:lnTo>
                    <a:pt x="62" y="1788"/>
                  </a:lnTo>
                  <a:lnTo>
                    <a:pt x="42" y="1775"/>
                  </a:lnTo>
                  <a:lnTo>
                    <a:pt x="24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4384059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121158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858256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6595353" y="2122664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332451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4384059" y="2794352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121158" y="2794352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858256" y="2794352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6595353" y="2794352"/>
              <a:ext cx="737097" cy="671688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7332451" y="2794352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4384059" y="3466040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0" name="Rectangle 79"/>
            <p:cNvSpPr>
              <a:spLocks noChangeArrowheads="1"/>
            </p:cNvSpPr>
            <p:nvPr/>
          </p:nvSpPr>
          <p:spPr bwMode="auto">
            <a:xfrm>
              <a:off x="3646962" y="2794352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Rectangle 80"/>
            <p:cNvSpPr>
              <a:spLocks noChangeArrowheads="1"/>
            </p:cNvSpPr>
            <p:nvPr/>
          </p:nvSpPr>
          <p:spPr bwMode="auto">
            <a:xfrm>
              <a:off x="3646962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2" name="Rectangle 81"/>
            <p:cNvSpPr>
              <a:spLocks noChangeArrowheads="1"/>
            </p:cNvSpPr>
            <p:nvPr/>
          </p:nvSpPr>
          <p:spPr bwMode="auto">
            <a:xfrm>
              <a:off x="3646962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Rectangle 82"/>
            <p:cNvSpPr>
              <a:spLocks noChangeArrowheads="1"/>
            </p:cNvSpPr>
            <p:nvPr/>
          </p:nvSpPr>
          <p:spPr bwMode="auto">
            <a:xfrm>
              <a:off x="3646962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5121158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5858256" y="3466040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6595353" y="3466040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7332451" y="3466040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4384059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5121158" y="4137728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5858256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6595353" y="4137728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7332451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7611060" y="4094075"/>
            <a:ext cx="909244" cy="823161"/>
            <a:chOff x="7759699" y="4730750"/>
            <a:chExt cx="536575" cy="485775"/>
          </a:xfrm>
        </p:grpSpPr>
        <p:sp>
          <p:nvSpPr>
            <p:cNvPr id="94" name="Freeform 93"/>
            <p:cNvSpPr>
              <a:spLocks/>
            </p:cNvSpPr>
            <p:nvPr/>
          </p:nvSpPr>
          <p:spPr bwMode="white">
            <a:xfrm>
              <a:off x="7759699" y="4730750"/>
              <a:ext cx="536575" cy="485775"/>
            </a:xfrm>
            <a:custGeom>
              <a:avLst/>
              <a:gdLst>
                <a:gd name="T0" fmla="*/ 2081 w 2362"/>
                <a:gd name="T1" fmla="*/ 0 h 2137"/>
                <a:gd name="T2" fmla="*/ 2161 w 2362"/>
                <a:gd name="T3" fmla="*/ 12 h 2137"/>
                <a:gd name="T4" fmla="*/ 2233 w 2362"/>
                <a:gd name="T5" fmla="*/ 45 h 2137"/>
                <a:gd name="T6" fmla="*/ 2292 w 2362"/>
                <a:gd name="T7" fmla="*/ 97 h 2137"/>
                <a:gd name="T8" fmla="*/ 2336 w 2362"/>
                <a:gd name="T9" fmla="*/ 163 h 2137"/>
                <a:gd name="T10" fmla="*/ 2359 w 2362"/>
                <a:gd name="T11" fmla="*/ 240 h 2137"/>
                <a:gd name="T12" fmla="*/ 2362 w 2362"/>
                <a:gd name="T13" fmla="*/ 1462 h 2137"/>
                <a:gd name="T14" fmla="*/ 2349 w 2362"/>
                <a:gd name="T15" fmla="*/ 1543 h 2137"/>
                <a:gd name="T16" fmla="*/ 2317 w 2362"/>
                <a:gd name="T17" fmla="*/ 1615 h 2137"/>
                <a:gd name="T18" fmla="*/ 2265 w 2362"/>
                <a:gd name="T19" fmla="*/ 1674 h 2137"/>
                <a:gd name="T20" fmla="*/ 2199 w 2362"/>
                <a:gd name="T21" fmla="*/ 1717 h 2137"/>
                <a:gd name="T22" fmla="*/ 2122 w 2362"/>
                <a:gd name="T23" fmla="*/ 1740 h 2137"/>
                <a:gd name="T24" fmla="*/ 1518 w 2362"/>
                <a:gd name="T25" fmla="*/ 1743 h 2137"/>
                <a:gd name="T26" fmla="*/ 1555 w 2362"/>
                <a:gd name="T27" fmla="*/ 1802 h 2137"/>
                <a:gd name="T28" fmla="*/ 1622 w 2362"/>
                <a:gd name="T29" fmla="*/ 1824 h 2137"/>
                <a:gd name="T30" fmla="*/ 1677 w 2362"/>
                <a:gd name="T31" fmla="*/ 1866 h 2137"/>
                <a:gd name="T32" fmla="*/ 1718 w 2362"/>
                <a:gd name="T33" fmla="*/ 1920 h 2137"/>
                <a:gd name="T34" fmla="*/ 1740 w 2362"/>
                <a:gd name="T35" fmla="*/ 1988 h 2137"/>
                <a:gd name="T36" fmla="*/ 1740 w 2362"/>
                <a:gd name="T37" fmla="*/ 2049 h 2137"/>
                <a:gd name="T38" fmla="*/ 1719 w 2362"/>
                <a:gd name="T39" fmla="*/ 2095 h 2137"/>
                <a:gd name="T40" fmla="*/ 1681 w 2362"/>
                <a:gd name="T41" fmla="*/ 2125 h 2137"/>
                <a:gd name="T42" fmla="*/ 1631 w 2362"/>
                <a:gd name="T43" fmla="*/ 2137 h 2137"/>
                <a:gd name="T44" fmla="*/ 706 w 2362"/>
                <a:gd name="T45" fmla="*/ 2134 h 2137"/>
                <a:gd name="T46" fmla="*/ 661 w 2362"/>
                <a:gd name="T47" fmla="*/ 2112 h 2137"/>
                <a:gd name="T48" fmla="*/ 631 w 2362"/>
                <a:gd name="T49" fmla="*/ 2074 h 2137"/>
                <a:gd name="T50" fmla="*/ 619 w 2362"/>
                <a:gd name="T51" fmla="*/ 2024 h 2137"/>
                <a:gd name="T52" fmla="*/ 631 w 2362"/>
                <a:gd name="T53" fmla="*/ 1953 h 2137"/>
                <a:gd name="T54" fmla="*/ 662 w 2362"/>
                <a:gd name="T55" fmla="*/ 1891 h 2137"/>
                <a:gd name="T56" fmla="*/ 711 w 2362"/>
                <a:gd name="T57" fmla="*/ 1842 h 2137"/>
                <a:gd name="T58" fmla="*/ 772 w 2362"/>
                <a:gd name="T59" fmla="*/ 1811 h 2137"/>
                <a:gd name="T60" fmla="*/ 844 w 2362"/>
                <a:gd name="T61" fmla="*/ 1799 h 2137"/>
                <a:gd name="T62" fmla="*/ 281 w 2362"/>
                <a:gd name="T63" fmla="*/ 1743 h 2137"/>
                <a:gd name="T64" fmla="*/ 201 w 2362"/>
                <a:gd name="T65" fmla="*/ 1731 h 2137"/>
                <a:gd name="T66" fmla="*/ 129 w 2362"/>
                <a:gd name="T67" fmla="*/ 1698 h 2137"/>
                <a:gd name="T68" fmla="*/ 70 w 2362"/>
                <a:gd name="T69" fmla="*/ 1646 h 2137"/>
                <a:gd name="T70" fmla="*/ 26 w 2362"/>
                <a:gd name="T71" fmla="*/ 1580 h 2137"/>
                <a:gd name="T72" fmla="*/ 3 w 2362"/>
                <a:gd name="T73" fmla="*/ 1503 h 2137"/>
                <a:gd name="T74" fmla="*/ 0 w 2362"/>
                <a:gd name="T75" fmla="*/ 281 h 2137"/>
                <a:gd name="T76" fmla="*/ 13 w 2362"/>
                <a:gd name="T77" fmla="*/ 200 h 2137"/>
                <a:gd name="T78" fmla="*/ 45 w 2362"/>
                <a:gd name="T79" fmla="*/ 128 h 2137"/>
                <a:gd name="T80" fmla="*/ 97 w 2362"/>
                <a:gd name="T81" fmla="*/ 69 h 2137"/>
                <a:gd name="T82" fmla="*/ 163 w 2362"/>
                <a:gd name="T83" fmla="*/ 26 h 2137"/>
                <a:gd name="T84" fmla="*/ 240 w 2362"/>
                <a:gd name="T85" fmla="*/ 3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2" h="2137">
                  <a:moveTo>
                    <a:pt x="281" y="0"/>
                  </a:moveTo>
                  <a:lnTo>
                    <a:pt x="2081" y="0"/>
                  </a:lnTo>
                  <a:lnTo>
                    <a:pt x="2122" y="3"/>
                  </a:lnTo>
                  <a:lnTo>
                    <a:pt x="2161" y="12"/>
                  </a:lnTo>
                  <a:lnTo>
                    <a:pt x="2199" y="26"/>
                  </a:lnTo>
                  <a:lnTo>
                    <a:pt x="2233" y="45"/>
                  </a:lnTo>
                  <a:lnTo>
                    <a:pt x="2265" y="69"/>
                  </a:lnTo>
                  <a:lnTo>
                    <a:pt x="2292" y="97"/>
                  </a:lnTo>
                  <a:lnTo>
                    <a:pt x="2317" y="128"/>
                  </a:lnTo>
                  <a:lnTo>
                    <a:pt x="2336" y="163"/>
                  </a:lnTo>
                  <a:lnTo>
                    <a:pt x="2349" y="200"/>
                  </a:lnTo>
                  <a:lnTo>
                    <a:pt x="2359" y="240"/>
                  </a:lnTo>
                  <a:lnTo>
                    <a:pt x="2362" y="281"/>
                  </a:lnTo>
                  <a:lnTo>
                    <a:pt x="2362" y="1462"/>
                  </a:lnTo>
                  <a:lnTo>
                    <a:pt x="2359" y="1503"/>
                  </a:lnTo>
                  <a:lnTo>
                    <a:pt x="2349" y="1543"/>
                  </a:lnTo>
                  <a:lnTo>
                    <a:pt x="2336" y="1580"/>
                  </a:lnTo>
                  <a:lnTo>
                    <a:pt x="2317" y="1615"/>
                  </a:lnTo>
                  <a:lnTo>
                    <a:pt x="2292" y="1646"/>
                  </a:lnTo>
                  <a:lnTo>
                    <a:pt x="2265" y="1674"/>
                  </a:lnTo>
                  <a:lnTo>
                    <a:pt x="2233" y="1698"/>
                  </a:lnTo>
                  <a:lnTo>
                    <a:pt x="2199" y="1717"/>
                  </a:lnTo>
                  <a:lnTo>
                    <a:pt x="2161" y="1731"/>
                  </a:lnTo>
                  <a:lnTo>
                    <a:pt x="2122" y="1740"/>
                  </a:lnTo>
                  <a:lnTo>
                    <a:pt x="2081" y="1743"/>
                  </a:lnTo>
                  <a:lnTo>
                    <a:pt x="1518" y="1743"/>
                  </a:lnTo>
                  <a:lnTo>
                    <a:pt x="1518" y="1799"/>
                  </a:lnTo>
                  <a:lnTo>
                    <a:pt x="1555" y="1802"/>
                  </a:lnTo>
                  <a:lnTo>
                    <a:pt x="1590" y="1811"/>
                  </a:lnTo>
                  <a:lnTo>
                    <a:pt x="1622" y="1824"/>
                  </a:lnTo>
                  <a:lnTo>
                    <a:pt x="1651" y="1842"/>
                  </a:lnTo>
                  <a:lnTo>
                    <a:pt x="1677" y="1866"/>
                  </a:lnTo>
                  <a:lnTo>
                    <a:pt x="1700" y="1891"/>
                  </a:lnTo>
                  <a:lnTo>
                    <a:pt x="1718" y="1920"/>
                  </a:lnTo>
                  <a:lnTo>
                    <a:pt x="1731" y="1953"/>
                  </a:lnTo>
                  <a:lnTo>
                    <a:pt x="1740" y="1988"/>
                  </a:lnTo>
                  <a:lnTo>
                    <a:pt x="1743" y="2024"/>
                  </a:lnTo>
                  <a:lnTo>
                    <a:pt x="1740" y="2049"/>
                  </a:lnTo>
                  <a:lnTo>
                    <a:pt x="1731" y="2074"/>
                  </a:lnTo>
                  <a:lnTo>
                    <a:pt x="1719" y="2095"/>
                  </a:lnTo>
                  <a:lnTo>
                    <a:pt x="1701" y="2112"/>
                  </a:lnTo>
                  <a:lnTo>
                    <a:pt x="1681" y="2125"/>
                  </a:lnTo>
                  <a:lnTo>
                    <a:pt x="1656" y="2134"/>
                  </a:lnTo>
                  <a:lnTo>
                    <a:pt x="1631" y="2137"/>
                  </a:lnTo>
                  <a:lnTo>
                    <a:pt x="731" y="2137"/>
                  </a:lnTo>
                  <a:lnTo>
                    <a:pt x="706" y="2134"/>
                  </a:lnTo>
                  <a:lnTo>
                    <a:pt x="681" y="2125"/>
                  </a:lnTo>
                  <a:lnTo>
                    <a:pt x="661" y="2112"/>
                  </a:lnTo>
                  <a:lnTo>
                    <a:pt x="643" y="2095"/>
                  </a:lnTo>
                  <a:lnTo>
                    <a:pt x="631" y="2074"/>
                  </a:lnTo>
                  <a:lnTo>
                    <a:pt x="622" y="2049"/>
                  </a:lnTo>
                  <a:lnTo>
                    <a:pt x="619" y="2024"/>
                  </a:lnTo>
                  <a:lnTo>
                    <a:pt x="622" y="1988"/>
                  </a:lnTo>
                  <a:lnTo>
                    <a:pt x="631" y="1953"/>
                  </a:lnTo>
                  <a:lnTo>
                    <a:pt x="644" y="1920"/>
                  </a:lnTo>
                  <a:lnTo>
                    <a:pt x="662" y="1891"/>
                  </a:lnTo>
                  <a:lnTo>
                    <a:pt x="685" y="1866"/>
                  </a:lnTo>
                  <a:lnTo>
                    <a:pt x="711" y="1842"/>
                  </a:lnTo>
                  <a:lnTo>
                    <a:pt x="740" y="1824"/>
                  </a:lnTo>
                  <a:lnTo>
                    <a:pt x="772" y="1811"/>
                  </a:lnTo>
                  <a:lnTo>
                    <a:pt x="807" y="1802"/>
                  </a:lnTo>
                  <a:lnTo>
                    <a:pt x="844" y="1799"/>
                  </a:lnTo>
                  <a:lnTo>
                    <a:pt x="844" y="1743"/>
                  </a:lnTo>
                  <a:lnTo>
                    <a:pt x="281" y="1743"/>
                  </a:lnTo>
                  <a:lnTo>
                    <a:pt x="240" y="1740"/>
                  </a:lnTo>
                  <a:lnTo>
                    <a:pt x="201" y="1731"/>
                  </a:lnTo>
                  <a:lnTo>
                    <a:pt x="163" y="1717"/>
                  </a:lnTo>
                  <a:lnTo>
                    <a:pt x="129" y="1698"/>
                  </a:lnTo>
                  <a:lnTo>
                    <a:pt x="97" y="1674"/>
                  </a:lnTo>
                  <a:lnTo>
                    <a:pt x="70" y="1646"/>
                  </a:lnTo>
                  <a:lnTo>
                    <a:pt x="45" y="1615"/>
                  </a:lnTo>
                  <a:lnTo>
                    <a:pt x="26" y="1580"/>
                  </a:lnTo>
                  <a:lnTo>
                    <a:pt x="13" y="1543"/>
                  </a:lnTo>
                  <a:lnTo>
                    <a:pt x="3" y="1503"/>
                  </a:lnTo>
                  <a:lnTo>
                    <a:pt x="0" y="1462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3" y="200"/>
                  </a:lnTo>
                  <a:lnTo>
                    <a:pt x="26" y="163"/>
                  </a:lnTo>
                  <a:lnTo>
                    <a:pt x="45" y="128"/>
                  </a:lnTo>
                  <a:lnTo>
                    <a:pt x="70" y="97"/>
                  </a:lnTo>
                  <a:lnTo>
                    <a:pt x="97" y="69"/>
                  </a:lnTo>
                  <a:lnTo>
                    <a:pt x="129" y="45"/>
                  </a:lnTo>
                  <a:lnTo>
                    <a:pt x="163" y="26"/>
                  </a:lnTo>
                  <a:lnTo>
                    <a:pt x="201" y="12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Freeform 94"/>
            <p:cNvSpPr>
              <a:spLocks noEditPoints="1"/>
            </p:cNvSpPr>
            <p:nvPr/>
          </p:nvSpPr>
          <p:spPr bwMode="auto">
            <a:xfrm>
              <a:off x="7785099" y="4756150"/>
              <a:ext cx="485775" cy="434975"/>
            </a:xfrm>
            <a:custGeom>
              <a:avLst/>
              <a:gdLst>
                <a:gd name="T0" fmla="*/ 1293 w 2136"/>
                <a:gd name="T1" fmla="*/ 1631 h 1912"/>
                <a:gd name="T2" fmla="*/ 1405 w 2136"/>
                <a:gd name="T3" fmla="*/ 1800 h 1912"/>
                <a:gd name="T4" fmla="*/ 1455 w 2136"/>
                <a:gd name="T5" fmla="*/ 1811 h 1912"/>
                <a:gd name="T6" fmla="*/ 1493 w 2136"/>
                <a:gd name="T7" fmla="*/ 1841 h 1912"/>
                <a:gd name="T8" fmla="*/ 1515 w 2136"/>
                <a:gd name="T9" fmla="*/ 1887 h 1912"/>
                <a:gd name="T10" fmla="*/ 618 w 2136"/>
                <a:gd name="T11" fmla="*/ 1912 h 1912"/>
                <a:gd name="T12" fmla="*/ 630 w 2136"/>
                <a:gd name="T13" fmla="*/ 1862 h 1912"/>
                <a:gd name="T14" fmla="*/ 660 w 2136"/>
                <a:gd name="T15" fmla="*/ 1824 h 1912"/>
                <a:gd name="T16" fmla="*/ 705 w 2136"/>
                <a:gd name="T17" fmla="*/ 1802 h 1912"/>
                <a:gd name="T18" fmla="*/ 843 w 2136"/>
                <a:gd name="T19" fmla="*/ 1800 h 1912"/>
                <a:gd name="T20" fmla="*/ 1470 w 2136"/>
                <a:gd name="T21" fmla="*/ 788 h 1912"/>
                <a:gd name="T22" fmla="*/ 1750 w 2136"/>
                <a:gd name="T23" fmla="*/ 790 h 1912"/>
                <a:gd name="T24" fmla="*/ 1780 w 2136"/>
                <a:gd name="T25" fmla="*/ 807 h 1912"/>
                <a:gd name="T26" fmla="*/ 1797 w 2136"/>
                <a:gd name="T27" fmla="*/ 836 h 1912"/>
                <a:gd name="T28" fmla="*/ 1799 w 2136"/>
                <a:gd name="T29" fmla="*/ 1115 h 1912"/>
                <a:gd name="T30" fmla="*/ 1789 w 2136"/>
                <a:gd name="T31" fmla="*/ 1148 h 1912"/>
                <a:gd name="T32" fmla="*/ 1766 w 2136"/>
                <a:gd name="T33" fmla="*/ 1173 h 1912"/>
                <a:gd name="T34" fmla="*/ 1734 w 2136"/>
                <a:gd name="T35" fmla="*/ 1181 h 1912"/>
                <a:gd name="T36" fmla="*/ 1454 w 2136"/>
                <a:gd name="T37" fmla="*/ 1179 h 1912"/>
                <a:gd name="T38" fmla="*/ 1425 w 2136"/>
                <a:gd name="T39" fmla="*/ 1162 h 1912"/>
                <a:gd name="T40" fmla="*/ 1408 w 2136"/>
                <a:gd name="T41" fmla="*/ 1133 h 1912"/>
                <a:gd name="T42" fmla="*/ 1405 w 2136"/>
                <a:gd name="T43" fmla="*/ 854 h 1912"/>
                <a:gd name="T44" fmla="*/ 1414 w 2136"/>
                <a:gd name="T45" fmla="*/ 820 h 1912"/>
                <a:gd name="T46" fmla="*/ 1438 w 2136"/>
                <a:gd name="T47" fmla="*/ 796 h 1912"/>
                <a:gd name="T48" fmla="*/ 1470 w 2136"/>
                <a:gd name="T49" fmla="*/ 788 h 1912"/>
                <a:gd name="T50" fmla="*/ 168 w 2136"/>
                <a:gd name="T51" fmla="*/ 1294 h 1912"/>
                <a:gd name="T52" fmla="*/ 1968 w 2136"/>
                <a:gd name="T53" fmla="*/ 169 h 1912"/>
                <a:gd name="T54" fmla="*/ 385 w 2136"/>
                <a:gd name="T55" fmla="*/ 0 h 1912"/>
                <a:gd name="T56" fmla="*/ 575 w 2136"/>
                <a:gd name="T57" fmla="*/ 0 h 1912"/>
                <a:gd name="T58" fmla="*/ 910 w 2136"/>
                <a:gd name="T59" fmla="*/ 0 h 1912"/>
                <a:gd name="T60" fmla="*/ 1147 w 2136"/>
                <a:gd name="T61" fmla="*/ 0 h 1912"/>
                <a:gd name="T62" fmla="*/ 1307 w 2136"/>
                <a:gd name="T63" fmla="*/ 0 h 1912"/>
                <a:gd name="T64" fmla="*/ 1653 w 2136"/>
                <a:gd name="T65" fmla="*/ 0 h 1912"/>
                <a:gd name="T66" fmla="*/ 1856 w 2136"/>
                <a:gd name="T67" fmla="*/ 0 h 1912"/>
                <a:gd name="T68" fmla="*/ 1998 w 2136"/>
                <a:gd name="T69" fmla="*/ 3 h 1912"/>
                <a:gd name="T70" fmla="*/ 2053 w 2136"/>
                <a:gd name="T71" fmla="*/ 23 h 1912"/>
                <a:gd name="T72" fmla="*/ 2097 w 2136"/>
                <a:gd name="T73" fmla="*/ 60 h 1912"/>
                <a:gd name="T74" fmla="*/ 2125 w 2136"/>
                <a:gd name="T75" fmla="*/ 110 h 1912"/>
                <a:gd name="T76" fmla="*/ 2136 w 2136"/>
                <a:gd name="T77" fmla="*/ 169 h 1912"/>
                <a:gd name="T78" fmla="*/ 2136 w 2136"/>
                <a:gd name="T79" fmla="*/ 696 h 1912"/>
                <a:gd name="T80" fmla="*/ 2136 w 2136"/>
                <a:gd name="T81" fmla="*/ 1350 h 1912"/>
                <a:gd name="T82" fmla="*/ 2125 w 2136"/>
                <a:gd name="T83" fmla="*/ 1409 h 1912"/>
                <a:gd name="T84" fmla="*/ 2097 w 2136"/>
                <a:gd name="T85" fmla="*/ 1459 h 1912"/>
                <a:gd name="T86" fmla="*/ 2053 w 2136"/>
                <a:gd name="T87" fmla="*/ 1496 h 1912"/>
                <a:gd name="T88" fmla="*/ 1998 w 2136"/>
                <a:gd name="T89" fmla="*/ 1516 h 1912"/>
                <a:gd name="T90" fmla="*/ 168 w 2136"/>
                <a:gd name="T91" fmla="*/ 1518 h 1912"/>
                <a:gd name="T92" fmla="*/ 110 w 2136"/>
                <a:gd name="T93" fmla="*/ 1507 h 1912"/>
                <a:gd name="T94" fmla="*/ 60 w 2136"/>
                <a:gd name="T95" fmla="*/ 1479 h 1912"/>
                <a:gd name="T96" fmla="*/ 23 w 2136"/>
                <a:gd name="T97" fmla="*/ 1435 h 1912"/>
                <a:gd name="T98" fmla="*/ 2 w 2136"/>
                <a:gd name="T99" fmla="*/ 1381 h 1912"/>
                <a:gd name="T100" fmla="*/ 0 w 2136"/>
                <a:gd name="T101" fmla="*/ 948 h 1912"/>
                <a:gd name="T102" fmla="*/ 0 w 2136"/>
                <a:gd name="T103" fmla="*/ 696 h 1912"/>
                <a:gd name="T104" fmla="*/ 2 w 2136"/>
                <a:gd name="T105" fmla="*/ 138 h 1912"/>
                <a:gd name="T106" fmla="*/ 23 w 2136"/>
                <a:gd name="T107" fmla="*/ 83 h 1912"/>
                <a:gd name="T108" fmla="*/ 60 w 2136"/>
                <a:gd name="T109" fmla="*/ 40 h 1912"/>
                <a:gd name="T110" fmla="*/ 110 w 2136"/>
                <a:gd name="T111" fmla="*/ 11 h 1912"/>
                <a:gd name="T112" fmla="*/ 168 w 2136"/>
                <a:gd name="T113" fmla="*/ 0 h 1912"/>
                <a:gd name="T114" fmla="*/ 385 w 2136"/>
                <a:gd name="T115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6" h="1912">
                  <a:moveTo>
                    <a:pt x="843" y="1631"/>
                  </a:moveTo>
                  <a:lnTo>
                    <a:pt x="1293" y="1631"/>
                  </a:lnTo>
                  <a:lnTo>
                    <a:pt x="1293" y="1800"/>
                  </a:lnTo>
                  <a:lnTo>
                    <a:pt x="1405" y="1800"/>
                  </a:lnTo>
                  <a:lnTo>
                    <a:pt x="1431" y="1802"/>
                  </a:lnTo>
                  <a:lnTo>
                    <a:pt x="1455" y="1811"/>
                  </a:lnTo>
                  <a:lnTo>
                    <a:pt x="1476" y="1824"/>
                  </a:lnTo>
                  <a:lnTo>
                    <a:pt x="1493" y="1841"/>
                  </a:lnTo>
                  <a:lnTo>
                    <a:pt x="1506" y="1862"/>
                  </a:lnTo>
                  <a:lnTo>
                    <a:pt x="1515" y="1887"/>
                  </a:lnTo>
                  <a:lnTo>
                    <a:pt x="1518" y="1912"/>
                  </a:lnTo>
                  <a:lnTo>
                    <a:pt x="618" y="1912"/>
                  </a:lnTo>
                  <a:lnTo>
                    <a:pt x="621" y="1887"/>
                  </a:lnTo>
                  <a:lnTo>
                    <a:pt x="630" y="1862"/>
                  </a:lnTo>
                  <a:lnTo>
                    <a:pt x="643" y="1841"/>
                  </a:lnTo>
                  <a:lnTo>
                    <a:pt x="660" y="1824"/>
                  </a:lnTo>
                  <a:lnTo>
                    <a:pt x="681" y="1811"/>
                  </a:lnTo>
                  <a:lnTo>
                    <a:pt x="705" y="1802"/>
                  </a:lnTo>
                  <a:lnTo>
                    <a:pt x="731" y="1800"/>
                  </a:lnTo>
                  <a:lnTo>
                    <a:pt x="843" y="1800"/>
                  </a:lnTo>
                  <a:lnTo>
                    <a:pt x="843" y="1631"/>
                  </a:lnTo>
                  <a:close/>
                  <a:moveTo>
                    <a:pt x="1470" y="788"/>
                  </a:moveTo>
                  <a:lnTo>
                    <a:pt x="1734" y="788"/>
                  </a:lnTo>
                  <a:lnTo>
                    <a:pt x="1750" y="790"/>
                  </a:lnTo>
                  <a:lnTo>
                    <a:pt x="1766" y="796"/>
                  </a:lnTo>
                  <a:lnTo>
                    <a:pt x="1780" y="807"/>
                  </a:lnTo>
                  <a:lnTo>
                    <a:pt x="1789" y="820"/>
                  </a:lnTo>
                  <a:lnTo>
                    <a:pt x="1797" y="836"/>
                  </a:lnTo>
                  <a:lnTo>
                    <a:pt x="1799" y="854"/>
                  </a:lnTo>
                  <a:lnTo>
                    <a:pt x="1799" y="1115"/>
                  </a:lnTo>
                  <a:lnTo>
                    <a:pt x="1797" y="1133"/>
                  </a:lnTo>
                  <a:lnTo>
                    <a:pt x="1789" y="1148"/>
                  </a:lnTo>
                  <a:lnTo>
                    <a:pt x="1780" y="1162"/>
                  </a:lnTo>
                  <a:lnTo>
                    <a:pt x="1766" y="1173"/>
                  </a:lnTo>
                  <a:lnTo>
                    <a:pt x="1750" y="1179"/>
                  </a:lnTo>
                  <a:lnTo>
                    <a:pt x="1734" y="1181"/>
                  </a:lnTo>
                  <a:lnTo>
                    <a:pt x="1470" y="1181"/>
                  </a:lnTo>
                  <a:lnTo>
                    <a:pt x="1454" y="1179"/>
                  </a:lnTo>
                  <a:lnTo>
                    <a:pt x="1438" y="1173"/>
                  </a:lnTo>
                  <a:lnTo>
                    <a:pt x="1425" y="1162"/>
                  </a:lnTo>
                  <a:lnTo>
                    <a:pt x="1414" y="1148"/>
                  </a:lnTo>
                  <a:lnTo>
                    <a:pt x="1408" y="1133"/>
                  </a:lnTo>
                  <a:lnTo>
                    <a:pt x="1405" y="1115"/>
                  </a:lnTo>
                  <a:lnTo>
                    <a:pt x="1405" y="854"/>
                  </a:lnTo>
                  <a:lnTo>
                    <a:pt x="1408" y="836"/>
                  </a:lnTo>
                  <a:lnTo>
                    <a:pt x="1414" y="820"/>
                  </a:lnTo>
                  <a:lnTo>
                    <a:pt x="1425" y="807"/>
                  </a:lnTo>
                  <a:lnTo>
                    <a:pt x="1438" y="796"/>
                  </a:lnTo>
                  <a:lnTo>
                    <a:pt x="1454" y="790"/>
                  </a:lnTo>
                  <a:lnTo>
                    <a:pt x="1470" y="788"/>
                  </a:lnTo>
                  <a:close/>
                  <a:moveTo>
                    <a:pt x="168" y="169"/>
                  </a:moveTo>
                  <a:lnTo>
                    <a:pt x="168" y="1294"/>
                  </a:lnTo>
                  <a:lnTo>
                    <a:pt x="1968" y="1294"/>
                  </a:lnTo>
                  <a:lnTo>
                    <a:pt x="1968" y="169"/>
                  </a:lnTo>
                  <a:lnTo>
                    <a:pt x="168" y="169"/>
                  </a:lnTo>
                  <a:close/>
                  <a:moveTo>
                    <a:pt x="385" y="0"/>
                  </a:moveTo>
                  <a:lnTo>
                    <a:pt x="483" y="0"/>
                  </a:lnTo>
                  <a:lnTo>
                    <a:pt x="575" y="0"/>
                  </a:lnTo>
                  <a:lnTo>
                    <a:pt x="829" y="0"/>
                  </a:lnTo>
                  <a:lnTo>
                    <a:pt x="910" y="0"/>
                  </a:lnTo>
                  <a:lnTo>
                    <a:pt x="989" y="0"/>
                  </a:lnTo>
                  <a:lnTo>
                    <a:pt x="1147" y="0"/>
                  </a:lnTo>
                  <a:lnTo>
                    <a:pt x="1226" y="0"/>
                  </a:lnTo>
                  <a:lnTo>
                    <a:pt x="1307" y="0"/>
                  </a:lnTo>
                  <a:lnTo>
                    <a:pt x="1389" y="0"/>
                  </a:lnTo>
                  <a:lnTo>
                    <a:pt x="1653" y="0"/>
                  </a:lnTo>
                  <a:lnTo>
                    <a:pt x="1751" y="0"/>
                  </a:lnTo>
                  <a:lnTo>
                    <a:pt x="1856" y="0"/>
                  </a:lnTo>
                  <a:lnTo>
                    <a:pt x="1968" y="0"/>
                  </a:ln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40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6" y="570"/>
                  </a:lnTo>
                  <a:lnTo>
                    <a:pt x="2136" y="696"/>
                  </a:lnTo>
                  <a:lnTo>
                    <a:pt x="2136" y="822"/>
                  </a:lnTo>
                  <a:lnTo>
                    <a:pt x="2136" y="1350"/>
                  </a:lnTo>
                  <a:lnTo>
                    <a:pt x="2134" y="1381"/>
                  </a:lnTo>
                  <a:lnTo>
                    <a:pt x="2125" y="1409"/>
                  </a:lnTo>
                  <a:lnTo>
                    <a:pt x="2113" y="1435"/>
                  </a:lnTo>
                  <a:lnTo>
                    <a:pt x="2097" y="1459"/>
                  </a:lnTo>
                  <a:lnTo>
                    <a:pt x="2076" y="1479"/>
                  </a:lnTo>
                  <a:lnTo>
                    <a:pt x="2053" y="1496"/>
                  </a:lnTo>
                  <a:lnTo>
                    <a:pt x="2026" y="1507"/>
                  </a:lnTo>
                  <a:lnTo>
                    <a:pt x="1998" y="1516"/>
                  </a:lnTo>
                  <a:lnTo>
                    <a:pt x="1968" y="1518"/>
                  </a:lnTo>
                  <a:lnTo>
                    <a:pt x="168" y="1518"/>
                  </a:lnTo>
                  <a:lnTo>
                    <a:pt x="138" y="1516"/>
                  </a:lnTo>
                  <a:lnTo>
                    <a:pt x="110" y="1507"/>
                  </a:lnTo>
                  <a:lnTo>
                    <a:pt x="83" y="1496"/>
                  </a:lnTo>
                  <a:lnTo>
                    <a:pt x="60" y="1479"/>
                  </a:lnTo>
                  <a:lnTo>
                    <a:pt x="39" y="1459"/>
                  </a:lnTo>
                  <a:lnTo>
                    <a:pt x="23" y="1435"/>
                  </a:lnTo>
                  <a:lnTo>
                    <a:pt x="11" y="1409"/>
                  </a:lnTo>
                  <a:lnTo>
                    <a:pt x="2" y="1381"/>
                  </a:lnTo>
                  <a:lnTo>
                    <a:pt x="0" y="1350"/>
                  </a:lnTo>
                  <a:lnTo>
                    <a:pt x="0" y="948"/>
                  </a:lnTo>
                  <a:lnTo>
                    <a:pt x="0" y="822"/>
                  </a:lnTo>
                  <a:lnTo>
                    <a:pt x="0" y="696"/>
                  </a:lnTo>
                  <a:lnTo>
                    <a:pt x="0" y="169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40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3"/>
                  </a:lnTo>
                  <a:lnTo>
                    <a:pt x="168" y="0"/>
                  </a:lnTo>
                  <a:lnTo>
                    <a:pt x="280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7862887" y="4821238"/>
              <a:ext cx="330200" cy="203200"/>
            </a:xfrm>
            <a:custGeom>
              <a:avLst/>
              <a:gdLst>
                <a:gd name="T0" fmla="*/ 880 w 1462"/>
                <a:gd name="T1" fmla="*/ 508 h 899"/>
                <a:gd name="T2" fmla="*/ 919 w 1462"/>
                <a:gd name="T3" fmla="*/ 538 h 899"/>
                <a:gd name="T4" fmla="*/ 927 w 1462"/>
                <a:gd name="T5" fmla="*/ 833 h 899"/>
                <a:gd name="T6" fmla="*/ 908 w 1462"/>
                <a:gd name="T7" fmla="*/ 880 h 899"/>
                <a:gd name="T8" fmla="*/ 862 w 1462"/>
                <a:gd name="T9" fmla="*/ 899 h 899"/>
                <a:gd name="T10" fmla="*/ 566 w 1462"/>
                <a:gd name="T11" fmla="*/ 891 h 899"/>
                <a:gd name="T12" fmla="*/ 537 w 1462"/>
                <a:gd name="T13" fmla="*/ 851 h 899"/>
                <a:gd name="T14" fmla="*/ 537 w 1462"/>
                <a:gd name="T15" fmla="*/ 554 h 899"/>
                <a:gd name="T16" fmla="*/ 566 w 1462"/>
                <a:gd name="T17" fmla="*/ 514 h 899"/>
                <a:gd name="T18" fmla="*/ 65 w 1462"/>
                <a:gd name="T19" fmla="*/ 506 h 899"/>
                <a:gd name="T20" fmla="*/ 361 w 1462"/>
                <a:gd name="T21" fmla="*/ 514 h 899"/>
                <a:gd name="T22" fmla="*/ 391 w 1462"/>
                <a:gd name="T23" fmla="*/ 554 h 899"/>
                <a:gd name="T24" fmla="*/ 391 w 1462"/>
                <a:gd name="T25" fmla="*/ 851 h 899"/>
                <a:gd name="T26" fmla="*/ 361 w 1462"/>
                <a:gd name="T27" fmla="*/ 891 h 899"/>
                <a:gd name="T28" fmla="*/ 65 w 1462"/>
                <a:gd name="T29" fmla="*/ 899 h 899"/>
                <a:gd name="T30" fmla="*/ 19 w 1462"/>
                <a:gd name="T31" fmla="*/ 880 h 899"/>
                <a:gd name="T32" fmla="*/ 0 w 1462"/>
                <a:gd name="T33" fmla="*/ 833 h 899"/>
                <a:gd name="T34" fmla="*/ 10 w 1462"/>
                <a:gd name="T35" fmla="*/ 538 h 899"/>
                <a:gd name="T36" fmla="*/ 49 w 1462"/>
                <a:gd name="T37" fmla="*/ 508 h 899"/>
                <a:gd name="T38" fmla="*/ 1397 w 1462"/>
                <a:gd name="T39" fmla="*/ 0 h 899"/>
                <a:gd name="T40" fmla="*/ 1443 w 1462"/>
                <a:gd name="T41" fmla="*/ 19 h 899"/>
                <a:gd name="T42" fmla="*/ 1462 w 1462"/>
                <a:gd name="T43" fmla="*/ 66 h 899"/>
                <a:gd name="T44" fmla="*/ 1452 w 1462"/>
                <a:gd name="T45" fmla="*/ 360 h 899"/>
                <a:gd name="T46" fmla="*/ 1413 w 1462"/>
                <a:gd name="T47" fmla="*/ 391 h 899"/>
                <a:gd name="T48" fmla="*/ 1117 w 1462"/>
                <a:gd name="T49" fmla="*/ 391 h 899"/>
                <a:gd name="T50" fmla="*/ 1077 w 1462"/>
                <a:gd name="T51" fmla="*/ 360 h 899"/>
                <a:gd name="T52" fmla="*/ 1068 w 1462"/>
                <a:gd name="T53" fmla="*/ 66 h 899"/>
                <a:gd name="T54" fmla="*/ 1088 w 1462"/>
                <a:gd name="T55" fmla="*/ 19 h 899"/>
                <a:gd name="T56" fmla="*/ 1133 w 1462"/>
                <a:gd name="T57" fmla="*/ 0 h 899"/>
                <a:gd name="T58" fmla="*/ 880 w 1462"/>
                <a:gd name="T59" fmla="*/ 2 h 899"/>
                <a:gd name="T60" fmla="*/ 919 w 1462"/>
                <a:gd name="T61" fmla="*/ 32 h 899"/>
                <a:gd name="T62" fmla="*/ 927 w 1462"/>
                <a:gd name="T63" fmla="*/ 328 h 899"/>
                <a:gd name="T64" fmla="*/ 908 w 1462"/>
                <a:gd name="T65" fmla="*/ 374 h 899"/>
                <a:gd name="T66" fmla="*/ 862 w 1462"/>
                <a:gd name="T67" fmla="*/ 393 h 899"/>
                <a:gd name="T68" fmla="*/ 566 w 1462"/>
                <a:gd name="T69" fmla="*/ 385 h 899"/>
                <a:gd name="T70" fmla="*/ 537 w 1462"/>
                <a:gd name="T71" fmla="*/ 345 h 899"/>
                <a:gd name="T72" fmla="*/ 537 w 1462"/>
                <a:gd name="T73" fmla="*/ 48 h 899"/>
                <a:gd name="T74" fmla="*/ 566 w 1462"/>
                <a:gd name="T75" fmla="*/ 8 h 899"/>
                <a:gd name="T76" fmla="*/ 65 w 1462"/>
                <a:gd name="T77" fmla="*/ 0 h 899"/>
                <a:gd name="T78" fmla="*/ 361 w 1462"/>
                <a:gd name="T79" fmla="*/ 8 h 899"/>
                <a:gd name="T80" fmla="*/ 391 w 1462"/>
                <a:gd name="T81" fmla="*/ 48 h 899"/>
                <a:gd name="T82" fmla="*/ 391 w 1462"/>
                <a:gd name="T83" fmla="*/ 345 h 899"/>
                <a:gd name="T84" fmla="*/ 361 w 1462"/>
                <a:gd name="T85" fmla="*/ 385 h 899"/>
                <a:gd name="T86" fmla="*/ 65 w 1462"/>
                <a:gd name="T87" fmla="*/ 393 h 899"/>
                <a:gd name="T88" fmla="*/ 19 w 1462"/>
                <a:gd name="T89" fmla="*/ 374 h 899"/>
                <a:gd name="T90" fmla="*/ 0 w 1462"/>
                <a:gd name="T91" fmla="*/ 328 h 899"/>
                <a:gd name="T92" fmla="*/ 10 w 1462"/>
                <a:gd name="T93" fmla="*/ 32 h 899"/>
                <a:gd name="T94" fmla="*/ 49 w 1462"/>
                <a:gd name="T95" fmla="*/ 2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62" h="899">
                  <a:moveTo>
                    <a:pt x="600" y="506"/>
                  </a:moveTo>
                  <a:lnTo>
                    <a:pt x="862" y="506"/>
                  </a:lnTo>
                  <a:lnTo>
                    <a:pt x="880" y="508"/>
                  </a:lnTo>
                  <a:lnTo>
                    <a:pt x="896" y="514"/>
                  </a:lnTo>
                  <a:lnTo>
                    <a:pt x="908" y="525"/>
                  </a:lnTo>
                  <a:lnTo>
                    <a:pt x="919" y="538"/>
                  </a:lnTo>
                  <a:lnTo>
                    <a:pt x="925" y="554"/>
                  </a:lnTo>
                  <a:lnTo>
                    <a:pt x="927" y="572"/>
                  </a:lnTo>
                  <a:lnTo>
                    <a:pt x="927" y="833"/>
                  </a:lnTo>
                  <a:lnTo>
                    <a:pt x="925" y="851"/>
                  </a:lnTo>
                  <a:lnTo>
                    <a:pt x="919" y="866"/>
                  </a:lnTo>
                  <a:lnTo>
                    <a:pt x="908" y="880"/>
                  </a:lnTo>
                  <a:lnTo>
                    <a:pt x="896" y="891"/>
                  </a:lnTo>
                  <a:lnTo>
                    <a:pt x="880" y="897"/>
                  </a:lnTo>
                  <a:lnTo>
                    <a:pt x="862" y="899"/>
                  </a:lnTo>
                  <a:lnTo>
                    <a:pt x="600" y="899"/>
                  </a:lnTo>
                  <a:lnTo>
                    <a:pt x="582" y="897"/>
                  </a:lnTo>
                  <a:lnTo>
                    <a:pt x="566" y="891"/>
                  </a:lnTo>
                  <a:lnTo>
                    <a:pt x="554" y="880"/>
                  </a:lnTo>
                  <a:lnTo>
                    <a:pt x="543" y="866"/>
                  </a:lnTo>
                  <a:lnTo>
                    <a:pt x="537" y="851"/>
                  </a:lnTo>
                  <a:lnTo>
                    <a:pt x="535" y="833"/>
                  </a:lnTo>
                  <a:lnTo>
                    <a:pt x="535" y="572"/>
                  </a:lnTo>
                  <a:lnTo>
                    <a:pt x="537" y="554"/>
                  </a:lnTo>
                  <a:lnTo>
                    <a:pt x="543" y="538"/>
                  </a:lnTo>
                  <a:lnTo>
                    <a:pt x="554" y="525"/>
                  </a:lnTo>
                  <a:lnTo>
                    <a:pt x="566" y="514"/>
                  </a:lnTo>
                  <a:lnTo>
                    <a:pt x="582" y="508"/>
                  </a:lnTo>
                  <a:lnTo>
                    <a:pt x="600" y="506"/>
                  </a:lnTo>
                  <a:close/>
                  <a:moveTo>
                    <a:pt x="65" y="506"/>
                  </a:moveTo>
                  <a:lnTo>
                    <a:pt x="329" y="506"/>
                  </a:lnTo>
                  <a:lnTo>
                    <a:pt x="345" y="508"/>
                  </a:lnTo>
                  <a:lnTo>
                    <a:pt x="361" y="514"/>
                  </a:lnTo>
                  <a:lnTo>
                    <a:pt x="374" y="525"/>
                  </a:lnTo>
                  <a:lnTo>
                    <a:pt x="385" y="538"/>
                  </a:lnTo>
                  <a:lnTo>
                    <a:pt x="391" y="554"/>
                  </a:lnTo>
                  <a:lnTo>
                    <a:pt x="394" y="572"/>
                  </a:lnTo>
                  <a:lnTo>
                    <a:pt x="394" y="833"/>
                  </a:lnTo>
                  <a:lnTo>
                    <a:pt x="391" y="851"/>
                  </a:lnTo>
                  <a:lnTo>
                    <a:pt x="385" y="866"/>
                  </a:lnTo>
                  <a:lnTo>
                    <a:pt x="374" y="880"/>
                  </a:lnTo>
                  <a:lnTo>
                    <a:pt x="361" y="891"/>
                  </a:lnTo>
                  <a:lnTo>
                    <a:pt x="345" y="897"/>
                  </a:lnTo>
                  <a:lnTo>
                    <a:pt x="329" y="899"/>
                  </a:lnTo>
                  <a:lnTo>
                    <a:pt x="65" y="899"/>
                  </a:lnTo>
                  <a:lnTo>
                    <a:pt x="49" y="897"/>
                  </a:lnTo>
                  <a:lnTo>
                    <a:pt x="33" y="891"/>
                  </a:lnTo>
                  <a:lnTo>
                    <a:pt x="19" y="880"/>
                  </a:lnTo>
                  <a:lnTo>
                    <a:pt x="10" y="866"/>
                  </a:lnTo>
                  <a:lnTo>
                    <a:pt x="2" y="851"/>
                  </a:lnTo>
                  <a:lnTo>
                    <a:pt x="0" y="833"/>
                  </a:lnTo>
                  <a:lnTo>
                    <a:pt x="0" y="572"/>
                  </a:lnTo>
                  <a:lnTo>
                    <a:pt x="2" y="554"/>
                  </a:lnTo>
                  <a:lnTo>
                    <a:pt x="10" y="538"/>
                  </a:lnTo>
                  <a:lnTo>
                    <a:pt x="19" y="525"/>
                  </a:lnTo>
                  <a:lnTo>
                    <a:pt x="33" y="514"/>
                  </a:lnTo>
                  <a:lnTo>
                    <a:pt x="49" y="508"/>
                  </a:lnTo>
                  <a:lnTo>
                    <a:pt x="65" y="506"/>
                  </a:lnTo>
                  <a:close/>
                  <a:moveTo>
                    <a:pt x="1133" y="0"/>
                  </a:moveTo>
                  <a:lnTo>
                    <a:pt x="1397" y="0"/>
                  </a:lnTo>
                  <a:lnTo>
                    <a:pt x="1413" y="2"/>
                  </a:lnTo>
                  <a:lnTo>
                    <a:pt x="1429" y="8"/>
                  </a:lnTo>
                  <a:lnTo>
                    <a:pt x="1443" y="19"/>
                  </a:lnTo>
                  <a:lnTo>
                    <a:pt x="1452" y="32"/>
                  </a:lnTo>
                  <a:lnTo>
                    <a:pt x="1460" y="48"/>
                  </a:lnTo>
                  <a:lnTo>
                    <a:pt x="1462" y="66"/>
                  </a:lnTo>
                  <a:lnTo>
                    <a:pt x="1462" y="328"/>
                  </a:lnTo>
                  <a:lnTo>
                    <a:pt x="1460" y="345"/>
                  </a:lnTo>
                  <a:lnTo>
                    <a:pt x="1452" y="360"/>
                  </a:lnTo>
                  <a:lnTo>
                    <a:pt x="1443" y="374"/>
                  </a:lnTo>
                  <a:lnTo>
                    <a:pt x="1429" y="385"/>
                  </a:lnTo>
                  <a:lnTo>
                    <a:pt x="1413" y="391"/>
                  </a:lnTo>
                  <a:lnTo>
                    <a:pt x="1397" y="393"/>
                  </a:lnTo>
                  <a:lnTo>
                    <a:pt x="1133" y="393"/>
                  </a:lnTo>
                  <a:lnTo>
                    <a:pt x="1117" y="391"/>
                  </a:lnTo>
                  <a:lnTo>
                    <a:pt x="1101" y="385"/>
                  </a:lnTo>
                  <a:lnTo>
                    <a:pt x="1088" y="374"/>
                  </a:lnTo>
                  <a:lnTo>
                    <a:pt x="1077" y="360"/>
                  </a:lnTo>
                  <a:lnTo>
                    <a:pt x="1071" y="345"/>
                  </a:lnTo>
                  <a:lnTo>
                    <a:pt x="1068" y="328"/>
                  </a:lnTo>
                  <a:lnTo>
                    <a:pt x="1068" y="66"/>
                  </a:lnTo>
                  <a:lnTo>
                    <a:pt x="1071" y="48"/>
                  </a:lnTo>
                  <a:lnTo>
                    <a:pt x="1077" y="32"/>
                  </a:lnTo>
                  <a:lnTo>
                    <a:pt x="1088" y="19"/>
                  </a:lnTo>
                  <a:lnTo>
                    <a:pt x="1101" y="8"/>
                  </a:lnTo>
                  <a:lnTo>
                    <a:pt x="1117" y="2"/>
                  </a:lnTo>
                  <a:lnTo>
                    <a:pt x="1133" y="0"/>
                  </a:lnTo>
                  <a:close/>
                  <a:moveTo>
                    <a:pt x="600" y="0"/>
                  </a:moveTo>
                  <a:lnTo>
                    <a:pt x="862" y="0"/>
                  </a:lnTo>
                  <a:lnTo>
                    <a:pt x="880" y="2"/>
                  </a:lnTo>
                  <a:lnTo>
                    <a:pt x="896" y="8"/>
                  </a:lnTo>
                  <a:lnTo>
                    <a:pt x="908" y="19"/>
                  </a:lnTo>
                  <a:lnTo>
                    <a:pt x="919" y="32"/>
                  </a:lnTo>
                  <a:lnTo>
                    <a:pt x="925" y="48"/>
                  </a:lnTo>
                  <a:lnTo>
                    <a:pt x="927" y="66"/>
                  </a:lnTo>
                  <a:lnTo>
                    <a:pt x="927" y="328"/>
                  </a:lnTo>
                  <a:lnTo>
                    <a:pt x="925" y="345"/>
                  </a:lnTo>
                  <a:lnTo>
                    <a:pt x="919" y="360"/>
                  </a:lnTo>
                  <a:lnTo>
                    <a:pt x="908" y="374"/>
                  </a:lnTo>
                  <a:lnTo>
                    <a:pt x="896" y="385"/>
                  </a:lnTo>
                  <a:lnTo>
                    <a:pt x="880" y="391"/>
                  </a:lnTo>
                  <a:lnTo>
                    <a:pt x="862" y="393"/>
                  </a:lnTo>
                  <a:lnTo>
                    <a:pt x="600" y="393"/>
                  </a:lnTo>
                  <a:lnTo>
                    <a:pt x="582" y="391"/>
                  </a:lnTo>
                  <a:lnTo>
                    <a:pt x="566" y="385"/>
                  </a:lnTo>
                  <a:lnTo>
                    <a:pt x="554" y="374"/>
                  </a:lnTo>
                  <a:lnTo>
                    <a:pt x="543" y="360"/>
                  </a:lnTo>
                  <a:lnTo>
                    <a:pt x="537" y="345"/>
                  </a:lnTo>
                  <a:lnTo>
                    <a:pt x="535" y="328"/>
                  </a:lnTo>
                  <a:lnTo>
                    <a:pt x="535" y="66"/>
                  </a:lnTo>
                  <a:lnTo>
                    <a:pt x="537" y="48"/>
                  </a:lnTo>
                  <a:lnTo>
                    <a:pt x="543" y="32"/>
                  </a:lnTo>
                  <a:lnTo>
                    <a:pt x="554" y="19"/>
                  </a:lnTo>
                  <a:lnTo>
                    <a:pt x="566" y="8"/>
                  </a:lnTo>
                  <a:lnTo>
                    <a:pt x="582" y="2"/>
                  </a:lnTo>
                  <a:lnTo>
                    <a:pt x="600" y="0"/>
                  </a:lnTo>
                  <a:close/>
                  <a:moveTo>
                    <a:pt x="65" y="0"/>
                  </a:moveTo>
                  <a:lnTo>
                    <a:pt x="329" y="0"/>
                  </a:lnTo>
                  <a:lnTo>
                    <a:pt x="345" y="2"/>
                  </a:lnTo>
                  <a:lnTo>
                    <a:pt x="361" y="8"/>
                  </a:lnTo>
                  <a:lnTo>
                    <a:pt x="374" y="19"/>
                  </a:lnTo>
                  <a:lnTo>
                    <a:pt x="385" y="32"/>
                  </a:lnTo>
                  <a:lnTo>
                    <a:pt x="391" y="48"/>
                  </a:lnTo>
                  <a:lnTo>
                    <a:pt x="394" y="66"/>
                  </a:lnTo>
                  <a:lnTo>
                    <a:pt x="394" y="328"/>
                  </a:lnTo>
                  <a:lnTo>
                    <a:pt x="391" y="345"/>
                  </a:lnTo>
                  <a:lnTo>
                    <a:pt x="385" y="360"/>
                  </a:lnTo>
                  <a:lnTo>
                    <a:pt x="374" y="374"/>
                  </a:lnTo>
                  <a:lnTo>
                    <a:pt x="361" y="385"/>
                  </a:lnTo>
                  <a:lnTo>
                    <a:pt x="345" y="391"/>
                  </a:lnTo>
                  <a:lnTo>
                    <a:pt x="329" y="393"/>
                  </a:lnTo>
                  <a:lnTo>
                    <a:pt x="65" y="393"/>
                  </a:lnTo>
                  <a:lnTo>
                    <a:pt x="49" y="391"/>
                  </a:lnTo>
                  <a:lnTo>
                    <a:pt x="33" y="385"/>
                  </a:lnTo>
                  <a:lnTo>
                    <a:pt x="19" y="374"/>
                  </a:lnTo>
                  <a:lnTo>
                    <a:pt x="10" y="360"/>
                  </a:lnTo>
                  <a:lnTo>
                    <a:pt x="2" y="345"/>
                  </a:lnTo>
                  <a:lnTo>
                    <a:pt x="0" y="328"/>
                  </a:lnTo>
                  <a:lnTo>
                    <a:pt x="0" y="66"/>
                  </a:lnTo>
                  <a:lnTo>
                    <a:pt x="2" y="48"/>
                  </a:lnTo>
                  <a:lnTo>
                    <a:pt x="10" y="32"/>
                  </a:lnTo>
                  <a:lnTo>
                    <a:pt x="19" y="19"/>
                  </a:lnTo>
                  <a:lnTo>
                    <a:pt x="33" y="8"/>
                  </a:lnTo>
                  <a:lnTo>
                    <a:pt x="49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BBB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97" name="Freeform 96"/>
          <p:cNvSpPr>
            <a:spLocks/>
          </p:cNvSpPr>
          <p:nvPr/>
        </p:nvSpPr>
        <p:spPr bwMode="auto">
          <a:xfrm>
            <a:off x="4159192" y="2444773"/>
            <a:ext cx="1563777" cy="1403068"/>
          </a:xfrm>
          <a:custGeom>
            <a:avLst/>
            <a:gdLst>
              <a:gd name="T0" fmla="*/ 1531 w 2706"/>
              <a:gd name="T1" fmla="*/ 4 h 1717"/>
              <a:gd name="T2" fmla="*/ 1651 w 2706"/>
              <a:gd name="T3" fmla="*/ 33 h 1717"/>
              <a:gd name="T4" fmla="*/ 1758 w 2706"/>
              <a:gd name="T5" fmla="*/ 85 h 1717"/>
              <a:gd name="T6" fmla="*/ 1851 w 2706"/>
              <a:gd name="T7" fmla="*/ 160 h 1717"/>
              <a:gd name="T8" fmla="*/ 1925 w 2706"/>
              <a:gd name="T9" fmla="*/ 253 h 1717"/>
              <a:gd name="T10" fmla="*/ 1978 w 2706"/>
              <a:gd name="T11" fmla="*/ 362 h 1717"/>
              <a:gd name="T12" fmla="*/ 2016 w 2706"/>
              <a:gd name="T13" fmla="*/ 419 h 1717"/>
              <a:gd name="T14" fmla="*/ 2126 w 2706"/>
              <a:gd name="T15" fmla="*/ 433 h 1717"/>
              <a:gd name="T16" fmla="*/ 2226 w 2706"/>
              <a:gd name="T17" fmla="*/ 472 h 1717"/>
              <a:gd name="T18" fmla="*/ 2313 w 2706"/>
              <a:gd name="T19" fmla="*/ 532 h 1717"/>
              <a:gd name="T20" fmla="*/ 2383 w 2706"/>
              <a:gd name="T21" fmla="*/ 611 h 1717"/>
              <a:gd name="T22" fmla="*/ 2434 w 2706"/>
              <a:gd name="T23" fmla="*/ 705 h 1717"/>
              <a:gd name="T24" fmla="*/ 2461 w 2706"/>
              <a:gd name="T25" fmla="*/ 812 h 1717"/>
              <a:gd name="T26" fmla="*/ 2461 w 2706"/>
              <a:gd name="T27" fmla="*/ 923 h 1717"/>
              <a:gd name="T28" fmla="*/ 2493 w 2706"/>
              <a:gd name="T29" fmla="*/ 994 h 1717"/>
              <a:gd name="T30" fmla="*/ 2572 w 2706"/>
              <a:gd name="T31" fmla="*/ 1045 h 1717"/>
              <a:gd name="T32" fmla="*/ 2635 w 2706"/>
              <a:gd name="T33" fmla="*/ 1113 h 1717"/>
              <a:gd name="T34" fmla="*/ 2680 w 2706"/>
              <a:gd name="T35" fmla="*/ 1194 h 1717"/>
              <a:gd name="T36" fmla="*/ 2704 w 2706"/>
              <a:gd name="T37" fmla="*/ 1287 h 1717"/>
              <a:gd name="T38" fmla="*/ 2703 w 2706"/>
              <a:gd name="T39" fmla="*/ 1387 h 1717"/>
              <a:gd name="T40" fmla="*/ 2677 w 2706"/>
              <a:gd name="T41" fmla="*/ 1484 h 1717"/>
              <a:gd name="T42" fmla="*/ 2628 w 2706"/>
              <a:gd name="T43" fmla="*/ 1568 h 1717"/>
              <a:gd name="T44" fmla="*/ 2559 w 2706"/>
              <a:gd name="T45" fmla="*/ 1637 h 1717"/>
              <a:gd name="T46" fmla="*/ 2474 w 2706"/>
              <a:gd name="T47" fmla="*/ 1687 h 1717"/>
              <a:gd name="T48" fmla="*/ 2377 w 2706"/>
              <a:gd name="T49" fmla="*/ 1714 h 1717"/>
              <a:gd name="T50" fmla="*/ 521 w 2706"/>
              <a:gd name="T51" fmla="*/ 1717 h 1717"/>
              <a:gd name="T52" fmla="*/ 402 w 2706"/>
              <a:gd name="T53" fmla="*/ 1704 h 1717"/>
              <a:gd name="T54" fmla="*/ 292 w 2706"/>
              <a:gd name="T55" fmla="*/ 1665 h 1717"/>
              <a:gd name="T56" fmla="*/ 195 w 2706"/>
              <a:gd name="T57" fmla="*/ 1604 h 1717"/>
              <a:gd name="T58" fmla="*/ 115 w 2706"/>
              <a:gd name="T59" fmla="*/ 1523 h 1717"/>
              <a:gd name="T60" fmla="*/ 54 w 2706"/>
              <a:gd name="T61" fmla="*/ 1426 h 1717"/>
              <a:gd name="T62" fmla="*/ 14 w 2706"/>
              <a:gd name="T63" fmla="*/ 1316 h 1717"/>
              <a:gd name="T64" fmla="*/ 0 w 2706"/>
              <a:gd name="T65" fmla="*/ 1196 h 1717"/>
              <a:gd name="T66" fmla="*/ 15 w 2706"/>
              <a:gd name="T67" fmla="*/ 1075 h 1717"/>
              <a:gd name="T68" fmla="*/ 55 w 2706"/>
              <a:gd name="T69" fmla="*/ 964 h 1717"/>
              <a:gd name="T70" fmla="*/ 119 w 2706"/>
              <a:gd name="T71" fmla="*/ 866 h 1717"/>
              <a:gd name="T72" fmla="*/ 202 w 2706"/>
              <a:gd name="T73" fmla="*/ 785 h 1717"/>
              <a:gd name="T74" fmla="*/ 301 w 2706"/>
              <a:gd name="T75" fmla="*/ 723 h 1717"/>
              <a:gd name="T76" fmla="*/ 414 w 2706"/>
              <a:gd name="T77" fmla="*/ 686 h 1717"/>
              <a:gd name="T78" fmla="*/ 415 w 2706"/>
              <a:gd name="T79" fmla="*/ 585 h 1717"/>
              <a:gd name="T80" fmla="*/ 442 w 2706"/>
              <a:gd name="T81" fmla="*/ 480 h 1717"/>
              <a:gd name="T82" fmla="*/ 491 w 2706"/>
              <a:gd name="T83" fmla="*/ 387 h 1717"/>
              <a:gd name="T84" fmla="*/ 561 w 2706"/>
              <a:gd name="T85" fmla="*/ 309 h 1717"/>
              <a:gd name="T86" fmla="*/ 648 w 2706"/>
              <a:gd name="T87" fmla="*/ 249 h 1717"/>
              <a:gd name="T88" fmla="*/ 748 w 2706"/>
              <a:gd name="T89" fmla="*/ 211 h 1717"/>
              <a:gd name="T90" fmla="*/ 858 w 2706"/>
              <a:gd name="T91" fmla="*/ 196 h 1717"/>
              <a:gd name="T92" fmla="*/ 945 w 2706"/>
              <a:gd name="T93" fmla="*/ 206 h 1717"/>
              <a:gd name="T94" fmla="*/ 1026 w 2706"/>
              <a:gd name="T95" fmla="*/ 230 h 1717"/>
              <a:gd name="T96" fmla="*/ 1101 w 2706"/>
              <a:gd name="T97" fmla="*/ 145 h 1717"/>
              <a:gd name="T98" fmla="*/ 1190 w 2706"/>
              <a:gd name="T99" fmla="*/ 78 h 1717"/>
              <a:gd name="T100" fmla="*/ 1294 w 2706"/>
              <a:gd name="T101" fmla="*/ 29 h 1717"/>
              <a:gd name="T102" fmla="*/ 1408 w 2706"/>
              <a:gd name="T103" fmla="*/ 4 h 17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06" h="1717">
                <a:moveTo>
                  <a:pt x="1468" y="0"/>
                </a:moveTo>
                <a:lnTo>
                  <a:pt x="1531" y="4"/>
                </a:lnTo>
                <a:lnTo>
                  <a:pt x="1593" y="15"/>
                </a:lnTo>
                <a:lnTo>
                  <a:pt x="1651" y="33"/>
                </a:lnTo>
                <a:lnTo>
                  <a:pt x="1706" y="56"/>
                </a:lnTo>
                <a:lnTo>
                  <a:pt x="1758" y="85"/>
                </a:lnTo>
                <a:lnTo>
                  <a:pt x="1807" y="120"/>
                </a:lnTo>
                <a:lnTo>
                  <a:pt x="1851" y="160"/>
                </a:lnTo>
                <a:lnTo>
                  <a:pt x="1891" y="205"/>
                </a:lnTo>
                <a:lnTo>
                  <a:pt x="1925" y="253"/>
                </a:lnTo>
                <a:lnTo>
                  <a:pt x="1954" y="306"/>
                </a:lnTo>
                <a:lnTo>
                  <a:pt x="1978" y="362"/>
                </a:lnTo>
                <a:lnTo>
                  <a:pt x="1995" y="420"/>
                </a:lnTo>
                <a:lnTo>
                  <a:pt x="2016" y="419"/>
                </a:lnTo>
                <a:lnTo>
                  <a:pt x="2071" y="422"/>
                </a:lnTo>
                <a:lnTo>
                  <a:pt x="2126" y="433"/>
                </a:lnTo>
                <a:lnTo>
                  <a:pt x="2178" y="449"/>
                </a:lnTo>
                <a:lnTo>
                  <a:pt x="2226" y="472"/>
                </a:lnTo>
                <a:lnTo>
                  <a:pt x="2272" y="500"/>
                </a:lnTo>
                <a:lnTo>
                  <a:pt x="2313" y="532"/>
                </a:lnTo>
                <a:lnTo>
                  <a:pt x="2351" y="570"/>
                </a:lnTo>
                <a:lnTo>
                  <a:pt x="2383" y="611"/>
                </a:lnTo>
                <a:lnTo>
                  <a:pt x="2411" y="657"/>
                </a:lnTo>
                <a:lnTo>
                  <a:pt x="2434" y="705"/>
                </a:lnTo>
                <a:lnTo>
                  <a:pt x="2450" y="757"/>
                </a:lnTo>
                <a:lnTo>
                  <a:pt x="2461" y="812"/>
                </a:lnTo>
                <a:lnTo>
                  <a:pt x="2464" y="867"/>
                </a:lnTo>
                <a:lnTo>
                  <a:pt x="2461" y="923"/>
                </a:lnTo>
                <a:lnTo>
                  <a:pt x="2450" y="976"/>
                </a:lnTo>
                <a:lnTo>
                  <a:pt x="2493" y="994"/>
                </a:lnTo>
                <a:lnTo>
                  <a:pt x="2535" y="1017"/>
                </a:lnTo>
                <a:lnTo>
                  <a:pt x="2572" y="1045"/>
                </a:lnTo>
                <a:lnTo>
                  <a:pt x="2605" y="1076"/>
                </a:lnTo>
                <a:lnTo>
                  <a:pt x="2635" y="1113"/>
                </a:lnTo>
                <a:lnTo>
                  <a:pt x="2659" y="1151"/>
                </a:lnTo>
                <a:lnTo>
                  <a:pt x="2680" y="1194"/>
                </a:lnTo>
                <a:lnTo>
                  <a:pt x="2694" y="1240"/>
                </a:lnTo>
                <a:lnTo>
                  <a:pt x="2704" y="1287"/>
                </a:lnTo>
                <a:lnTo>
                  <a:pt x="2706" y="1336"/>
                </a:lnTo>
                <a:lnTo>
                  <a:pt x="2703" y="1387"/>
                </a:lnTo>
                <a:lnTo>
                  <a:pt x="2693" y="1437"/>
                </a:lnTo>
                <a:lnTo>
                  <a:pt x="2677" y="1484"/>
                </a:lnTo>
                <a:lnTo>
                  <a:pt x="2654" y="1529"/>
                </a:lnTo>
                <a:lnTo>
                  <a:pt x="2628" y="1568"/>
                </a:lnTo>
                <a:lnTo>
                  <a:pt x="2595" y="1606"/>
                </a:lnTo>
                <a:lnTo>
                  <a:pt x="2559" y="1637"/>
                </a:lnTo>
                <a:lnTo>
                  <a:pt x="2518" y="1665"/>
                </a:lnTo>
                <a:lnTo>
                  <a:pt x="2474" y="1687"/>
                </a:lnTo>
                <a:lnTo>
                  <a:pt x="2427" y="1704"/>
                </a:lnTo>
                <a:lnTo>
                  <a:pt x="2377" y="1714"/>
                </a:lnTo>
                <a:lnTo>
                  <a:pt x="2325" y="1717"/>
                </a:lnTo>
                <a:lnTo>
                  <a:pt x="521" y="1717"/>
                </a:lnTo>
                <a:lnTo>
                  <a:pt x="461" y="1714"/>
                </a:lnTo>
                <a:lnTo>
                  <a:pt x="402" y="1704"/>
                </a:lnTo>
                <a:lnTo>
                  <a:pt x="346" y="1687"/>
                </a:lnTo>
                <a:lnTo>
                  <a:pt x="292" y="1665"/>
                </a:lnTo>
                <a:lnTo>
                  <a:pt x="242" y="1636"/>
                </a:lnTo>
                <a:lnTo>
                  <a:pt x="195" y="1604"/>
                </a:lnTo>
                <a:lnTo>
                  <a:pt x="153" y="1565"/>
                </a:lnTo>
                <a:lnTo>
                  <a:pt x="115" y="1523"/>
                </a:lnTo>
                <a:lnTo>
                  <a:pt x="81" y="1475"/>
                </a:lnTo>
                <a:lnTo>
                  <a:pt x="54" y="1426"/>
                </a:lnTo>
                <a:lnTo>
                  <a:pt x="31" y="1373"/>
                </a:lnTo>
                <a:lnTo>
                  <a:pt x="14" y="1316"/>
                </a:lnTo>
                <a:lnTo>
                  <a:pt x="4" y="1257"/>
                </a:lnTo>
                <a:lnTo>
                  <a:pt x="0" y="1196"/>
                </a:lnTo>
                <a:lnTo>
                  <a:pt x="4" y="1134"/>
                </a:lnTo>
                <a:lnTo>
                  <a:pt x="15" y="1075"/>
                </a:lnTo>
                <a:lnTo>
                  <a:pt x="32" y="1017"/>
                </a:lnTo>
                <a:lnTo>
                  <a:pt x="55" y="964"/>
                </a:lnTo>
                <a:lnTo>
                  <a:pt x="84" y="913"/>
                </a:lnTo>
                <a:lnTo>
                  <a:pt x="119" y="866"/>
                </a:lnTo>
                <a:lnTo>
                  <a:pt x="157" y="822"/>
                </a:lnTo>
                <a:lnTo>
                  <a:pt x="202" y="785"/>
                </a:lnTo>
                <a:lnTo>
                  <a:pt x="249" y="751"/>
                </a:lnTo>
                <a:lnTo>
                  <a:pt x="301" y="723"/>
                </a:lnTo>
                <a:lnTo>
                  <a:pt x="357" y="702"/>
                </a:lnTo>
                <a:lnTo>
                  <a:pt x="414" y="686"/>
                </a:lnTo>
                <a:lnTo>
                  <a:pt x="413" y="641"/>
                </a:lnTo>
                <a:lnTo>
                  <a:pt x="415" y="585"/>
                </a:lnTo>
                <a:lnTo>
                  <a:pt x="426" y="532"/>
                </a:lnTo>
                <a:lnTo>
                  <a:pt x="442" y="480"/>
                </a:lnTo>
                <a:lnTo>
                  <a:pt x="465" y="432"/>
                </a:lnTo>
                <a:lnTo>
                  <a:pt x="491" y="387"/>
                </a:lnTo>
                <a:lnTo>
                  <a:pt x="524" y="346"/>
                </a:lnTo>
                <a:lnTo>
                  <a:pt x="561" y="309"/>
                </a:lnTo>
                <a:lnTo>
                  <a:pt x="602" y="276"/>
                </a:lnTo>
                <a:lnTo>
                  <a:pt x="648" y="249"/>
                </a:lnTo>
                <a:lnTo>
                  <a:pt x="697" y="226"/>
                </a:lnTo>
                <a:lnTo>
                  <a:pt x="748" y="211"/>
                </a:lnTo>
                <a:lnTo>
                  <a:pt x="801" y="200"/>
                </a:lnTo>
                <a:lnTo>
                  <a:pt x="858" y="196"/>
                </a:lnTo>
                <a:lnTo>
                  <a:pt x="901" y="199"/>
                </a:lnTo>
                <a:lnTo>
                  <a:pt x="945" y="206"/>
                </a:lnTo>
                <a:lnTo>
                  <a:pt x="986" y="215"/>
                </a:lnTo>
                <a:lnTo>
                  <a:pt x="1026" y="230"/>
                </a:lnTo>
                <a:lnTo>
                  <a:pt x="1061" y="185"/>
                </a:lnTo>
                <a:lnTo>
                  <a:pt x="1101" y="145"/>
                </a:lnTo>
                <a:lnTo>
                  <a:pt x="1143" y="109"/>
                </a:lnTo>
                <a:lnTo>
                  <a:pt x="1190" y="78"/>
                </a:lnTo>
                <a:lnTo>
                  <a:pt x="1241" y="51"/>
                </a:lnTo>
                <a:lnTo>
                  <a:pt x="1294" y="29"/>
                </a:lnTo>
                <a:lnTo>
                  <a:pt x="1350" y="14"/>
                </a:lnTo>
                <a:lnTo>
                  <a:pt x="1408" y="4"/>
                </a:lnTo>
                <a:lnTo>
                  <a:pt x="1468" y="0"/>
                </a:lnTo>
                <a:close/>
              </a:path>
            </a:pathLst>
          </a:custGeom>
          <a:gradFill flip="none" rotWithShape="1">
            <a:gsLst>
              <a:gs pos="9000">
                <a:srgbClr val="FFFFFF"/>
              </a:gs>
              <a:gs pos="100000">
                <a:srgbClr val="389EE7"/>
              </a:gs>
            </a:gsLst>
            <a:lin ang="1800000" scaled="0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8" name="Right Arrow 97"/>
          <p:cNvSpPr>
            <a:spLocks noChangeAspect="1"/>
          </p:cNvSpPr>
          <p:nvPr/>
        </p:nvSpPr>
        <p:spPr bwMode="auto">
          <a:xfrm>
            <a:off x="6137441" y="3635595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99" name="Right Arrow 98"/>
          <p:cNvSpPr>
            <a:spLocks noChangeAspect="1"/>
          </p:cNvSpPr>
          <p:nvPr/>
        </p:nvSpPr>
        <p:spPr bwMode="auto">
          <a:xfrm rot="19408221">
            <a:off x="3181207" y="4350761"/>
            <a:ext cx="1529442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0" name="Right Arrow 99"/>
          <p:cNvSpPr>
            <a:spLocks noChangeAspect="1"/>
          </p:cNvSpPr>
          <p:nvPr/>
        </p:nvSpPr>
        <p:spPr bwMode="auto">
          <a:xfrm>
            <a:off x="8996011" y="3134545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46D4FF">
                  <a:alpha val="0"/>
                </a:srgbClr>
              </a:gs>
              <a:gs pos="100000">
                <a:srgbClr val="46D4FF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1" name="Right Arrow 100"/>
          <p:cNvSpPr>
            <a:spLocks noChangeAspect="1"/>
          </p:cNvSpPr>
          <p:nvPr/>
        </p:nvSpPr>
        <p:spPr bwMode="auto">
          <a:xfrm>
            <a:off x="2789910" y="2409863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46D4FF">
                  <a:alpha val="0"/>
                </a:srgbClr>
              </a:gs>
              <a:gs pos="100000">
                <a:srgbClr val="46D4FF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2" name="Right Arrow 101"/>
          <p:cNvSpPr>
            <a:spLocks noChangeAspect="1"/>
          </p:cNvSpPr>
          <p:nvPr/>
        </p:nvSpPr>
        <p:spPr bwMode="auto">
          <a:xfrm>
            <a:off x="2789910" y="3651365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00B050">
                  <a:alpha val="0"/>
                </a:srgbClr>
              </a:gs>
              <a:gs pos="100000">
                <a:srgbClr val="00B05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sp>
        <p:nvSpPr>
          <p:cNvPr id="103" name="Right Arrow 102"/>
          <p:cNvSpPr>
            <a:spLocks noChangeAspect="1"/>
          </p:cNvSpPr>
          <p:nvPr/>
        </p:nvSpPr>
        <p:spPr bwMode="auto">
          <a:xfrm>
            <a:off x="2789910" y="3037751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2707123" y="4749198"/>
            <a:ext cx="530702" cy="1358919"/>
            <a:chOff x="4210051" y="1895475"/>
            <a:chExt cx="209550" cy="536575"/>
          </a:xfrm>
        </p:grpSpPr>
        <p:sp>
          <p:nvSpPr>
            <p:cNvPr id="105" name="Freeform 104"/>
            <p:cNvSpPr>
              <a:spLocks/>
            </p:cNvSpPr>
            <p:nvPr/>
          </p:nvSpPr>
          <p:spPr bwMode="white">
            <a:xfrm>
              <a:off x="4210051" y="1895475"/>
              <a:ext cx="209550" cy="536575"/>
            </a:xfrm>
            <a:custGeom>
              <a:avLst/>
              <a:gdLst>
                <a:gd name="T0" fmla="*/ 508 w 928"/>
                <a:gd name="T1" fmla="*/ 4 h 2362"/>
                <a:gd name="T2" fmla="*/ 593 w 928"/>
                <a:gd name="T3" fmla="*/ 30 h 2362"/>
                <a:gd name="T4" fmla="*/ 665 w 928"/>
                <a:gd name="T5" fmla="*/ 77 h 2362"/>
                <a:gd name="T6" fmla="*/ 722 w 928"/>
                <a:gd name="T7" fmla="*/ 142 h 2362"/>
                <a:gd name="T8" fmla="*/ 759 w 928"/>
                <a:gd name="T9" fmla="*/ 220 h 2362"/>
                <a:gd name="T10" fmla="*/ 772 w 928"/>
                <a:gd name="T11" fmla="*/ 307 h 2362"/>
                <a:gd name="T12" fmla="*/ 760 w 928"/>
                <a:gd name="T13" fmla="*/ 397 h 2362"/>
                <a:gd name="T14" fmla="*/ 724 w 928"/>
                <a:gd name="T15" fmla="*/ 476 h 2362"/>
                <a:gd name="T16" fmla="*/ 772 w 928"/>
                <a:gd name="T17" fmla="*/ 501 h 2362"/>
                <a:gd name="T18" fmla="*/ 817 w 928"/>
                <a:gd name="T19" fmla="*/ 537 h 2362"/>
                <a:gd name="T20" fmla="*/ 855 w 928"/>
                <a:gd name="T21" fmla="*/ 583 h 2362"/>
                <a:gd name="T22" fmla="*/ 882 w 928"/>
                <a:gd name="T23" fmla="*/ 641 h 2362"/>
                <a:gd name="T24" fmla="*/ 897 w 928"/>
                <a:gd name="T25" fmla="*/ 713 h 2362"/>
                <a:gd name="T26" fmla="*/ 928 w 928"/>
                <a:gd name="T27" fmla="*/ 1184 h 2362"/>
                <a:gd name="T28" fmla="*/ 910 w 928"/>
                <a:gd name="T29" fmla="*/ 1248 h 2362"/>
                <a:gd name="T30" fmla="*/ 874 w 928"/>
                <a:gd name="T31" fmla="*/ 1304 h 2362"/>
                <a:gd name="T32" fmla="*/ 824 w 928"/>
                <a:gd name="T33" fmla="*/ 1342 h 2362"/>
                <a:gd name="T34" fmla="*/ 790 w 928"/>
                <a:gd name="T35" fmla="*/ 2218 h 2362"/>
                <a:gd name="T36" fmla="*/ 766 w 928"/>
                <a:gd name="T37" fmla="*/ 2275 h 2362"/>
                <a:gd name="T38" fmla="*/ 726 w 928"/>
                <a:gd name="T39" fmla="*/ 2321 h 2362"/>
                <a:gd name="T40" fmla="*/ 673 w 928"/>
                <a:gd name="T41" fmla="*/ 2351 h 2362"/>
                <a:gd name="T42" fmla="*/ 612 w 928"/>
                <a:gd name="T43" fmla="*/ 2362 h 2362"/>
                <a:gd name="T44" fmla="*/ 539 w 928"/>
                <a:gd name="T45" fmla="*/ 2360 h 2362"/>
                <a:gd name="T46" fmla="*/ 487 w 928"/>
                <a:gd name="T47" fmla="*/ 2343 h 2362"/>
                <a:gd name="T48" fmla="*/ 441 w 928"/>
                <a:gd name="T49" fmla="*/ 2343 h 2362"/>
                <a:gd name="T50" fmla="*/ 389 w 928"/>
                <a:gd name="T51" fmla="*/ 2360 h 2362"/>
                <a:gd name="T52" fmla="*/ 316 w 928"/>
                <a:gd name="T53" fmla="*/ 2362 h 2362"/>
                <a:gd name="T54" fmla="*/ 255 w 928"/>
                <a:gd name="T55" fmla="*/ 2351 h 2362"/>
                <a:gd name="T56" fmla="*/ 202 w 928"/>
                <a:gd name="T57" fmla="*/ 2322 h 2362"/>
                <a:gd name="T58" fmla="*/ 162 w 928"/>
                <a:gd name="T59" fmla="*/ 2276 h 2362"/>
                <a:gd name="T60" fmla="*/ 138 w 928"/>
                <a:gd name="T61" fmla="*/ 2219 h 2362"/>
                <a:gd name="T62" fmla="*/ 104 w 928"/>
                <a:gd name="T63" fmla="*/ 1342 h 2362"/>
                <a:gd name="T64" fmla="*/ 54 w 928"/>
                <a:gd name="T65" fmla="*/ 1304 h 2362"/>
                <a:gd name="T66" fmla="*/ 18 w 928"/>
                <a:gd name="T67" fmla="*/ 1248 h 2362"/>
                <a:gd name="T68" fmla="*/ 0 w 928"/>
                <a:gd name="T69" fmla="*/ 1184 h 2362"/>
                <a:gd name="T70" fmla="*/ 31 w 928"/>
                <a:gd name="T71" fmla="*/ 714 h 2362"/>
                <a:gd name="T72" fmla="*/ 45 w 928"/>
                <a:gd name="T73" fmla="*/ 642 h 2362"/>
                <a:gd name="T74" fmla="*/ 73 w 928"/>
                <a:gd name="T75" fmla="*/ 583 h 2362"/>
                <a:gd name="T76" fmla="*/ 111 w 928"/>
                <a:gd name="T77" fmla="*/ 537 h 2362"/>
                <a:gd name="T78" fmla="*/ 156 w 928"/>
                <a:gd name="T79" fmla="*/ 502 h 2362"/>
                <a:gd name="T80" fmla="*/ 204 w 928"/>
                <a:gd name="T81" fmla="*/ 476 h 2362"/>
                <a:gd name="T82" fmla="*/ 168 w 928"/>
                <a:gd name="T83" fmla="*/ 397 h 2362"/>
                <a:gd name="T84" fmla="*/ 156 w 928"/>
                <a:gd name="T85" fmla="*/ 307 h 2362"/>
                <a:gd name="T86" fmla="*/ 169 w 928"/>
                <a:gd name="T87" fmla="*/ 220 h 2362"/>
                <a:gd name="T88" fmla="*/ 206 w 928"/>
                <a:gd name="T89" fmla="*/ 142 h 2362"/>
                <a:gd name="T90" fmla="*/ 262 w 928"/>
                <a:gd name="T91" fmla="*/ 77 h 2362"/>
                <a:gd name="T92" fmla="*/ 334 w 928"/>
                <a:gd name="T93" fmla="*/ 30 h 2362"/>
                <a:gd name="T94" fmla="*/ 418 w 928"/>
                <a:gd name="T95" fmla="*/ 4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28" h="2362">
                  <a:moveTo>
                    <a:pt x="463" y="0"/>
                  </a:moveTo>
                  <a:lnTo>
                    <a:pt x="508" y="4"/>
                  </a:lnTo>
                  <a:lnTo>
                    <a:pt x="552" y="14"/>
                  </a:lnTo>
                  <a:lnTo>
                    <a:pt x="593" y="30"/>
                  </a:lnTo>
                  <a:lnTo>
                    <a:pt x="631" y="51"/>
                  </a:lnTo>
                  <a:lnTo>
                    <a:pt x="665" y="77"/>
                  </a:lnTo>
                  <a:lnTo>
                    <a:pt x="695" y="107"/>
                  </a:lnTo>
                  <a:lnTo>
                    <a:pt x="722" y="142"/>
                  </a:lnTo>
                  <a:lnTo>
                    <a:pt x="743" y="180"/>
                  </a:lnTo>
                  <a:lnTo>
                    <a:pt x="759" y="220"/>
                  </a:lnTo>
                  <a:lnTo>
                    <a:pt x="768" y="263"/>
                  </a:lnTo>
                  <a:lnTo>
                    <a:pt x="772" y="307"/>
                  </a:lnTo>
                  <a:lnTo>
                    <a:pt x="769" y="354"/>
                  </a:lnTo>
                  <a:lnTo>
                    <a:pt x="760" y="397"/>
                  </a:lnTo>
                  <a:lnTo>
                    <a:pt x="745" y="438"/>
                  </a:lnTo>
                  <a:lnTo>
                    <a:pt x="724" y="476"/>
                  </a:lnTo>
                  <a:lnTo>
                    <a:pt x="748" y="488"/>
                  </a:lnTo>
                  <a:lnTo>
                    <a:pt x="772" y="501"/>
                  </a:lnTo>
                  <a:lnTo>
                    <a:pt x="796" y="518"/>
                  </a:lnTo>
                  <a:lnTo>
                    <a:pt x="817" y="537"/>
                  </a:lnTo>
                  <a:lnTo>
                    <a:pt x="837" y="559"/>
                  </a:lnTo>
                  <a:lnTo>
                    <a:pt x="855" y="583"/>
                  </a:lnTo>
                  <a:lnTo>
                    <a:pt x="871" y="611"/>
                  </a:lnTo>
                  <a:lnTo>
                    <a:pt x="882" y="641"/>
                  </a:lnTo>
                  <a:lnTo>
                    <a:pt x="892" y="676"/>
                  </a:lnTo>
                  <a:lnTo>
                    <a:pt x="897" y="713"/>
                  </a:lnTo>
                  <a:lnTo>
                    <a:pt x="928" y="1151"/>
                  </a:lnTo>
                  <a:lnTo>
                    <a:pt x="928" y="1184"/>
                  </a:lnTo>
                  <a:lnTo>
                    <a:pt x="921" y="1217"/>
                  </a:lnTo>
                  <a:lnTo>
                    <a:pt x="910" y="1248"/>
                  </a:lnTo>
                  <a:lnTo>
                    <a:pt x="894" y="1277"/>
                  </a:lnTo>
                  <a:lnTo>
                    <a:pt x="874" y="1304"/>
                  </a:lnTo>
                  <a:lnTo>
                    <a:pt x="850" y="1325"/>
                  </a:lnTo>
                  <a:lnTo>
                    <a:pt x="824" y="1342"/>
                  </a:lnTo>
                  <a:lnTo>
                    <a:pt x="795" y="2186"/>
                  </a:lnTo>
                  <a:lnTo>
                    <a:pt x="790" y="2218"/>
                  </a:lnTo>
                  <a:lnTo>
                    <a:pt x="781" y="2248"/>
                  </a:lnTo>
                  <a:lnTo>
                    <a:pt x="766" y="2275"/>
                  </a:lnTo>
                  <a:lnTo>
                    <a:pt x="748" y="2301"/>
                  </a:lnTo>
                  <a:lnTo>
                    <a:pt x="726" y="2321"/>
                  </a:lnTo>
                  <a:lnTo>
                    <a:pt x="701" y="2339"/>
                  </a:lnTo>
                  <a:lnTo>
                    <a:pt x="673" y="2351"/>
                  </a:lnTo>
                  <a:lnTo>
                    <a:pt x="644" y="2359"/>
                  </a:lnTo>
                  <a:lnTo>
                    <a:pt x="612" y="2362"/>
                  </a:lnTo>
                  <a:lnTo>
                    <a:pt x="566" y="2362"/>
                  </a:lnTo>
                  <a:lnTo>
                    <a:pt x="539" y="2360"/>
                  </a:lnTo>
                  <a:lnTo>
                    <a:pt x="513" y="2354"/>
                  </a:lnTo>
                  <a:lnTo>
                    <a:pt x="487" y="2343"/>
                  </a:lnTo>
                  <a:lnTo>
                    <a:pt x="464" y="2330"/>
                  </a:lnTo>
                  <a:lnTo>
                    <a:pt x="441" y="2343"/>
                  </a:lnTo>
                  <a:lnTo>
                    <a:pt x="415" y="2354"/>
                  </a:lnTo>
                  <a:lnTo>
                    <a:pt x="389" y="2360"/>
                  </a:lnTo>
                  <a:lnTo>
                    <a:pt x="362" y="2362"/>
                  </a:lnTo>
                  <a:lnTo>
                    <a:pt x="316" y="2362"/>
                  </a:lnTo>
                  <a:lnTo>
                    <a:pt x="284" y="2359"/>
                  </a:lnTo>
                  <a:lnTo>
                    <a:pt x="255" y="2351"/>
                  </a:lnTo>
                  <a:lnTo>
                    <a:pt x="227" y="2339"/>
                  </a:lnTo>
                  <a:lnTo>
                    <a:pt x="202" y="2322"/>
                  </a:lnTo>
                  <a:lnTo>
                    <a:pt x="180" y="2301"/>
                  </a:lnTo>
                  <a:lnTo>
                    <a:pt x="162" y="2276"/>
                  </a:lnTo>
                  <a:lnTo>
                    <a:pt x="147" y="2249"/>
                  </a:lnTo>
                  <a:lnTo>
                    <a:pt x="138" y="2219"/>
                  </a:lnTo>
                  <a:lnTo>
                    <a:pt x="133" y="2188"/>
                  </a:lnTo>
                  <a:lnTo>
                    <a:pt x="104" y="1342"/>
                  </a:lnTo>
                  <a:lnTo>
                    <a:pt x="77" y="1325"/>
                  </a:lnTo>
                  <a:lnTo>
                    <a:pt x="54" y="1304"/>
                  </a:lnTo>
                  <a:lnTo>
                    <a:pt x="34" y="1277"/>
                  </a:lnTo>
                  <a:lnTo>
                    <a:pt x="18" y="1248"/>
                  </a:lnTo>
                  <a:lnTo>
                    <a:pt x="7" y="1217"/>
                  </a:lnTo>
                  <a:lnTo>
                    <a:pt x="0" y="1184"/>
                  </a:lnTo>
                  <a:lnTo>
                    <a:pt x="0" y="1151"/>
                  </a:lnTo>
                  <a:lnTo>
                    <a:pt x="31" y="714"/>
                  </a:lnTo>
                  <a:lnTo>
                    <a:pt x="36" y="677"/>
                  </a:lnTo>
                  <a:lnTo>
                    <a:pt x="45" y="642"/>
                  </a:lnTo>
                  <a:lnTo>
                    <a:pt x="57" y="612"/>
                  </a:lnTo>
                  <a:lnTo>
                    <a:pt x="73" y="583"/>
                  </a:lnTo>
                  <a:lnTo>
                    <a:pt x="91" y="559"/>
                  </a:lnTo>
                  <a:lnTo>
                    <a:pt x="111" y="537"/>
                  </a:lnTo>
                  <a:lnTo>
                    <a:pt x="132" y="518"/>
                  </a:lnTo>
                  <a:lnTo>
                    <a:pt x="156" y="502"/>
                  </a:lnTo>
                  <a:lnTo>
                    <a:pt x="180" y="488"/>
                  </a:lnTo>
                  <a:lnTo>
                    <a:pt x="204" y="476"/>
                  </a:lnTo>
                  <a:lnTo>
                    <a:pt x="183" y="438"/>
                  </a:lnTo>
                  <a:lnTo>
                    <a:pt x="168" y="397"/>
                  </a:lnTo>
                  <a:lnTo>
                    <a:pt x="159" y="354"/>
                  </a:lnTo>
                  <a:lnTo>
                    <a:pt x="156" y="307"/>
                  </a:lnTo>
                  <a:lnTo>
                    <a:pt x="160" y="263"/>
                  </a:lnTo>
                  <a:lnTo>
                    <a:pt x="169" y="220"/>
                  </a:lnTo>
                  <a:lnTo>
                    <a:pt x="185" y="180"/>
                  </a:lnTo>
                  <a:lnTo>
                    <a:pt x="206" y="142"/>
                  </a:lnTo>
                  <a:lnTo>
                    <a:pt x="233" y="107"/>
                  </a:lnTo>
                  <a:lnTo>
                    <a:pt x="262" y="77"/>
                  </a:lnTo>
                  <a:lnTo>
                    <a:pt x="297" y="51"/>
                  </a:lnTo>
                  <a:lnTo>
                    <a:pt x="334" y="30"/>
                  </a:lnTo>
                  <a:lnTo>
                    <a:pt x="375" y="14"/>
                  </a:lnTo>
                  <a:lnTo>
                    <a:pt x="418" y="4"/>
                  </a:lnTo>
                  <a:lnTo>
                    <a:pt x="46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4235451" y="1920875"/>
              <a:ext cx="158750" cy="485775"/>
            </a:xfrm>
            <a:custGeom>
              <a:avLst/>
              <a:gdLst>
                <a:gd name="T0" fmla="*/ 448 w 704"/>
                <a:gd name="T1" fmla="*/ 450 h 2136"/>
                <a:gd name="T2" fmla="*/ 512 w 704"/>
                <a:gd name="T3" fmla="*/ 455 h 2136"/>
                <a:gd name="T4" fmla="*/ 556 w 704"/>
                <a:gd name="T5" fmla="*/ 463 h 2136"/>
                <a:gd name="T6" fmla="*/ 591 w 704"/>
                <a:gd name="T7" fmla="*/ 477 h 2136"/>
                <a:gd name="T8" fmla="*/ 623 w 704"/>
                <a:gd name="T9" fmla="*/ 501 h 2136"/>
                <a:gd name="T10" fmla="*/ 651 w 704"/>
                <a:gd name="T11" fmla="*/ 536 h 2136"/>
                <a:gd name="T12" fmla="*/ 669 w 704"/>
                <a:gd name="T13" fmla="*/ 581 h 2136"/>
                <a:gd name="T14" fmla="*/ 704 w 704"/>
                <a:gd name="T15" fmla="*/ 1047 h 2136"/>
                <a:gd name="T16" fmla="*/ 700 w 704"/>
                <a:gd name="T17" fmla="*/ 1079 h 2136"/>
                <a:gd name="T18" fmla="*/ 684 w 704"/>
                <a:gd name="T19" fmla="*/ 1108 h 2136"/>
                <a:gd name="T20" fmla="*/ 657 w 704"/>
                <a:gd name="T21" fmla="*/ 1130 h 2136"/>
                <a:gd name="T22" fmla="*/ 620 w 704"/>
                <a:gd name="T23" fmla="*/ 1139 h 2136"/>
                <a:gd name="T24" fmla="*/ 571 w 704"/>
                <a:gd name="T25" fmla="*/ 2069 h 2136"/>
                <a:gd name="T26" fmla="*/ 560 w 704"/>
                <a:gd name="T27" fmla="*/ 2103 h 2136"/>
                <a:gd name="T28" fmla="*/ 535 w 704"/>
                <a:gd name="T29" fmla="*/ 2128 h 2136"/>
                <a:gd name="T30" fmla="*/ 500 w 704"/>
                <a:gd name="T31" fmla="*/ 2136 h 2136"/>
                <a:gd name="T32" fmla="*/ 435 w 704"/>
                <a:gd name="T33" fmla="*/ 2134 h 2136"/>
                <a:gd name="T34" fmla="*/ 405 w 704"/>
                <a:gd name="T35" fmla="*/ 2116 h 2136"/>
                <a:gd name="T36" fmla="*/ 386 w 704"/>
                <a:gd name="T37" fmla="*/ 2084 h 2136"/>
                <a:gd name="T38" fmla="*/ 384 w 704"/>
                <a:gd name="T39" fmla="*/ 1353 h 2136"/>
                <a:gd name="T40" fmla="*/ 320 w 704"/>
                <a:gd name="T41" fmla="*/ 2065 h 2136"/>
                <a:gd name="T42" fmla="*/ 311 w 704"/>
                <a:gd name="T43" fmla="*/ 2101 h 2136"/>
                <a:gd name="T44" fmla="*/ 285 w 704"/>
                <a:gd name="T45" fmla="*/ 2126 h 2136"/>
                <a:gd name="T46" fmla="*/ 250 w 704"/>
                <a:gd name="T47" fmla="*/ 2136 h 2136"/>
                <a:gd name="T48" fmla="*/ 186 w 704"/>
                <a:gd name="T49" fmla="*/ 2134 h 2136"/>
                <a:gd name="T50" fmla="*/ 156 w 704"/>
                <a:gd name="T51" fmla="*/ 2117 h 2136"/>
                <a:gd name="T52" fmla="*/ 137 w 704"/>
                <a:gd name="T53" fmla="*/ 2087 h 2136"/>
                <a:gd name="T54" fmla="*/ 102 w 704"/>
                <a:gd name="T55" fmla="*/ 1139 h 2136"/>
                <a:gd name="T56" fmla="*/ 64 w 704"/>
                <a:gd name="T57" fmla="*/ 1137 h 2136"/>
                <a:gd name="T58" fmla="*/ 33 w 704"/>
                <a:gd name="T59" fmla="*/ 1121 h 2136"/>
                <a:gd name="T60" fmla="*/ 11 w 704"/>
                <a:gd name="T61" fmla="*/ 1094 h 2136"/>
                <a:gd name="T62" fmla="*/ 0 w 704"/>
                <a:gd name="T63" fmla="*/ 1063 h 2136"/>
                <a:gd name="T64" fmla="*/ 31 w 704"/>
                <a:gd name="T65" fmla="*/ 610 h 2136"/>
                <a:gd name="T66" fmla="*/ 42 w 704"/>
                <a:gd name="T67" fmla="*/ 557 h 2136"/>
                <a:gd name="T68" fmla="*/ 66 w 704"/>
                <a:gd name="T69" fmla="*/ 517 h 2136"/>
                <a:gd name="T70" fmla="*/ 96 w 704"/>
                <a:gd name="T71" fmla="*/ 488 h 2136"/>
                <a:gd name="T72" fmla="*/ 131 w 704"/>
                <a:gd name="T73" fmla="*/ 469 h 2136"/>
                <a:gd name="T74" fmla="*/ 165 w 704"/>
                <a:gd name="T75" fmla="*/ 460 h 2136"/>
                <a:gd name="T76" fmla="*/ 222 w 704"/>
                <a:gd name="T77" fmla="*/ 452 h 2136"/>
                <a:gd name="T78" fmla="*/ 284 w 704"/>
                <a:gd name="T79" fmla="*/ 449 h 2136"/>
                <a:gd name="T80" fmla="*/ 416 w 704"/>
                <a:gd name="T81" fmla="*/ 449 h 2136"/>
                <a:gd name="T82" fmla="*/ 387 w 704"/>
                <a:gd name="T83" fmla="*/ 3 h 2136"/>
                <a:gd name="T84" fmla="*/ 450 w 704"/>
                <a:gd name="T85" fmla="*/ 26 h 2136"/>
                <a:gd name="T86" fmla="*/ 501 w 704"/>
                <a:gd name="T87" fmla="*/ 70 h 2136"/>
                <a:gd name="T88" fmla="*/ 535 w 704"/>
                <a:gd name="T89" fmla="*/ 128 h 2136"/>
                <a:gd name="T90" fmla="*/ 548 w 704"/>
                <a:gd name="T91" fmla="*/ 195 h 2136"/>
                <a:gd name="T92" fmla="*/ 536 w 704"/>
                <a:gd name="T93" fmla="*/ 265 h 2136"/>
                <a:gd name="T94" fmla="*/ 503 w 704"/>
                <a:gd name="T95" fmla="*/ 323 h 2136"/>
                <a:gd name="T96" fmla="*/ 451 w 704"/>
                <a:gd name="T97" fmla="*/ 368 h 2136"/>
                <a:gd name="T98" fmla="*/ 388 w 704"/>
                <a:gd name="T99" fmla="*/ 392 h 2136"/>
                <a:gd name="T100" fmla="*/ 316 w 704"/>
                <a:gd name="T101" fmla="*/ 392 h 2136"/>
                <a:gd name="T102" fmla="*/ 253 w 704"/>
                <a:gd name="T103" fmla="*/ 368 h 2136"/>
                <a:gd name="T104" fmla="*/ 201 w 704"/>
                <a:gd name="T105" fmla="*/ 323 h 2136"/>
                <a:gd name="T106" fmla="*/ 168 w 704"/>
                <a:gd name="T107" fmla="*/ 265 h 2136"/>
                <a:gd name="T108" fmla="*/ 156 w 704"/>
                <a:gd name="T109" fmla="*/ 195 h 2136"/>
                <a:gd name="T110" fmla="*/ 169 w 704"/>
                <a:gd name="T111" fmla="*/ 128 h 2136"/>
                <a:gd name="T112" fmla="*/ 203 w 704"/>
                <a:gd name="T113" fmla="*/ 70 h 2136"/>
                <a:gd name="T114" fmla="*/ 254 w 704"/>
                <a:gd name="T115" fmla="*/ 26 h 2136"/>
                <a:gd name="T116" fmla="*/ 317 w 704"/>
                <a:gd name="T117" fmla="*/ 3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04" h="2136">
                  <a:moveTo>
                    <a:pt x="416" y="449"/>
                  </a:moveTo>
                  <a:lnTo>
                    <a:pt x="448" y="450"/>
                  </a:lnTo>
                  <a:lnTo>
                    <a:pt x="481" y="452"/>
                  </a:lnTo>
                  <a:lnTo>
                    <a:pt x="512" y="455"/>
                  </a:lnTo>
                  <a:lnTo>
                    <a:pt x="539" y="460"/>
                  </a:lnTo>
                  <a:lnTo>
                    <a:pt x="556" y="463"/>
                  </a:lnTo>
                  <a:lnTo>
                    <a:pt x="573" y="469"/>
                  </a:lnTo>
                  <a:lnTo>
                    <a:pt x="591" y="477"/>
                  </a:lnTo>
                  <a:lnTo>
                    <a:pt x="608" y="488"/>
                  </a:lnTo>
                  <a:lnTo>
                    <a:pt x="623" y="501"/>
                  </a:lnTo>
                  <a:lnTo>
                    <a:pt x="638" y="517"/>
                  </a:lnTo>
                  <a:lnTo>
                    <a:pt x="651" y="536"/>
                  </a:lnTo>
                  <a:lnTo>
                    <a:pt x="662" y="557"/>
                  </a:lnTo>
                  <a:lnTo>
                    <a:pt x="669" y="581"/>
                  </a:lnTo>
                  <a:lnTo>
                    <a:pt x="673" y="610"/>
                  </a:lnTo>
                  <a:lnTo>
                    <a:pt x="704" y="1047"/>
                  </a:lnTo>
                  <a:lnTo>
                    <a:pt x="704" y="1063"/>
                  </a:lnTo>
                  <a:lnTo>
                    <a:pt x="700" y="1079"/>
                  </a:lnTo>
                  <a:lnTo>
                    <a:pt x="693" y="1094"/>
                  </a:lnTo>
                  <a:lnTo>
                    <a:pt x="684" y="1108"/>
                  </a:lnTo>
                  <a:lnTo>
                    <a:pt x="671" y="1121"/>
                  </a:lnTo>
                  <a:lnTo>
                    <a:pt x="657" y="1130"/>
                  </a:lnTo>
                  <a:lnTo>
                    <a:pt x="639" y="1137"/>
                  </a:lnTo>
                  <a:lnTo>
                    <a:pt x="620" y="1139"/>
                  </a:lnTo>
                  <a:lnTo>
                    <a:pt x="602" y="1139"/>
                  </a:lnTo>
                  <a:lnTo>
                    <a:pt x="571" y="2069"/>
                  </a:lnTo>
                  <a:lnTo>
                    <a:pt x="567" y="2087"/>
                  </a:lnTo>
                  <a:lnTo>
                    <a:pt x="560" y="2103"/>
                  </a:lnTo>
                  <a:lnTo>
                    <a:pt x="548" y="2117"/>
                  </a:lnTo>
                  <a:lnTo>
                    <a:pt x="535" y="2128"/>
                  </a:lnTo>
                  <a:lnTo>
                    <a:pt x="518" y="2134"/>
                  </a:lnTo>
                  <a:lnTo>
                    <a:pt x="500" y="2136"/>
                  </a:lnTo>
                  <a:lnTo>
                    <a:pt x="454" y="2136"/>
                  </a:lnTo>
                  <a:lnTo>
                    <a:pt x="435" y="2134"/>
                  </a:lnTo>
                  <a:lnTo>
                    <a:pt x="419" y="2126"/>
                  </a:lnTo>
                  <a:lnTo>
                    <a:pt x="405" y="2116"/>
                  </a:lnTo>
                  <a:lnTo>
                    <a:pt x="393" y="2101"/>
                  </a:lnTo>
                  <a:lnTo>
                    <a:pt x="386" y="2084"/>
                  </a:lnTo>
                  <a:lnTo>
                    <a:pt x="384" y="2065"/>
                  </a:lnTo>
                  <a:lnTo>
                    <a:pt x="384" y="1353"/>
                  </a:lnTo>
                  <a:lnTo>
                    <a:pt x="320" y="1353"/>
                  </a:lnTo>
                  <a:lnTo>
                    <a:pt x="320" y="2065"/>
                  </a:lnTo>
                  <a:lnTo>
                    <a:pt x="318" y="2084"/>
                  </a:lnTo>
                  <a:lnTo>
                    <a:pt x="311" y="2101"/>
                  </a:lnTo>
                  <a:lnTo>
                    <a:pt x="299" y="2116"/>
                  </a:lnTo>
                  <a:lnTo>
                    <a:pt x="285" y="2126"/>
                  </a:lnTo>
                  <a:lnTo>
                    <a:pt x="269" y="2134"/>
                  </a:lnTo>
                  <a:lnTo>
                    <a:pt x="250" y="2136"/>
                  </a:lnTo>
                  <a:lnTo>
                    <a:pt x="204" y="2136"/>
                  </a:lnTo>
                  <a:lnTo>
                    <a:pt x="186" y="2134"/>
                  </a:lnTo>
                  <a:lnTo>
                    <a:pt x="169" y="2128"/>
                  </a:lnTo>
                  <a:lnTo>
                    <a:pt x="156" y="2117"/>
                  </a:lnTo>
                  <a:lnTo>
                    <a:pt x="144" y="2103"/>
                  </a:lnTo>
                  <a:lnTo>
                    <a:pt x="137" y="2087"/>
                  </a:lnTo>
                  <a:lnTo>
                    <a:pt x="133" y="2069"/>
                  </a:lnTo>
                  <a:lnTo>
                    <a:pt x="102" y="1139"/>
                  </a:lnTo>
                  <a:lnTo>
                    <a:pt x="84" y="1139"/>
                  </a:lnTo>
                  <a:lnTo>
                    <a:pt x="64" y="1137"/>
                  </a:lnTo>
                  <a:lnTo>
                    <a:pt x="47" y="1130"/>
                  </a:lnTo>
                  <a:lnTo>
                    <a:pt x="33" y="1121"/>
                  </a:lnTo>
                  <a:lnTo>
                    <a:pt x="20" y="1108"/>
                  </a:lnTo>
                  <a:lnTo>
                    <a:pt x="11" y="1094"/>
                  </a:lnTo>
                  <a:lnTo>
                    <a:pt x="4" y="1079"/>
                  </a:lnTo>
                  <a:lnTo>
                    <a:pt x="0" y="1063"/>
                  </a:lnTo>
                  <a:lnTo>
                    <a:pt x="0" y="1047"/>
                  </a:lnTo>
                  <a:lnTo>
                    <a:pt x="31" y="610"/>
                  </a:lnTo>
                  <a:lnTo>
                    <a:pt x="35" y="581"/>
                  </a:lnTo>
                  <a:lnTo>
                    <a:pt x="42" y="557"/>
                  </a:lnTo>
                  <a:lnTo>
                    <a:pt x="53" y="536"/>
                  </a:lnTo>
                  <a:lnTo>
                    <a:pt x="66" y="517"/>
                  </a:lnTo>
                  <a:lnTo>
                    <a:pt x="81" y="501"/>
                  </a:lnTo>
                  <a:lnTo>
                    <a:pt x="96" y="488"/>
                  </a:lnTo>
                  <a:lnTo>
                    <a:pt x="113" y="477"/>
                  </a:lnTo>
                  <a:lnTo>
                    <a:pt x="131" y="469"/>
                  </a:lnTo>
                  <a:lnTo>
                    <a:pt x="148" y="463"/>
                  </a:lnTo>
                  <a:lnTo>
                    <a:pt x="165" y="460"/>
                  </a:lnTo>
                  <a:lnTo>
                    <a:pt x="192" y="455"/>
                  </a:lnTo>
                  <a:lnTo>
                    <a:pt x="222" y="452"/>
                  </a:lnTo>
                  <a:lnTo>
                    <a:pt x="254" y="450"/>
                  </a:lnTo>
                  <a:lnTo>
                    <a:pt x="284" y="449"/>
                  </a:lnTo>
                  <a:lnTo>
                    <a:pt x="351" y="775"/>
                  </a:lnTo>
                  <a:lnTo>
                    <a:pt x="416" y="449"/>
                  </a:lnTo>
                  <a:close/>
                  <a:moveTo>
                    <a:pt x="352" y="0"/>
                  </a:moveTo>
                  <a:lnTo>
                    <a:pt x="387" y="3"/>
                  </a:lnTo>
                  <a:lnTo>
                    <a:pt x="420" y="13"/>
                  </a:lnTo>
                  <a:lnTo>
                    <a:pt x="450" y="26"/>
                  </a:lnTo>
                  <a:lnTo>
                    <a:pt x="478" y="46"/>
                  </a:lnTo>
                  <a:lnTo>
                    <a:pt x="501" y="70"/>
                  </a:lnTo>
                  <a:lnTo>
                    <a:pt x="521" y="97"/>
                  </a:lnTo>
                  <a:lnTo>
                    <a:pt x="535" y="128"/>
                  </a:lnTo>
                  <a:lnTo>
                    <a:pt x="544" y="161"/>
                  </a:lnTo>
                  <a:lnTo>
                    <a:pt x="548" y="195"/>
                  </a:lnTo>
                  <a:lnTo>
                    <a:pt x="545" y="231"/>
                  </a:lnTo>
                  <a:lnTo>
                    <a:pt x="536" y="265"/>
                  </a:lnTo>
                  <a:lnTo>
                    <a:pt x="522" y="296"/>
                  </a:lnTo>
                  <a:lnTo>
                    <a:pt x="503" y="323"/>
                  </a:lnTo>
                  <a:lnTo>
                    <a:pt x="479" y="348"/>
                  </a:lnTo>
                  <a:lnTo>
                    <a:pt x="451" y="368"/>
                  </a:lnTo>
                  <a:lnTo>
                    <a:pt x="421" y="382"/>
                  </a:lnTo>
                  <a:lnTo>
                    <a:pt x="388" y="392"/>
                  </a:lnTo>
                  <a:lnTo>
                    <a:pt x="352" y="395"/>
                  </a:lnTo>
                  <a:lnTo>
                    <a:pt x="316" y="392"/>
                  </a:lnTo>
                  <a:lnTo>
                    <a:pt x="283" y="382"/>
                  </a:lnTo>
                  <a:lnTo>
                    <a:pt x="253" y="368"/>
                  </a:lnTo>
                  <a:lnTo>
                    <a:pt x="225" y="348"/>
                  </a:lnTo>
                  <a:lnTo>
                    <a:pt x="201" y="323"/>
                  </a:lnTo>
                  <a:lnTo>
                    <a:pt x="182" y="296"/>
                  </a:lnTo>
                  <a:lnTo>
                    <a:pt x="168" y="265"/>
                  </a:lnTo>
                  <a:lnTo>
                    <a:pt x="159" y="231"/>
                  </a:lnTo>
                  <a:lnTo>
                    <a:pt x="156" y="195"/>
                  </a:lnTo>
                  <a:lnTo>
                    <a:pt x="160" y="161"/>
                  </a:lnTo>
                  <a:lnTo>
                    <a:pt x="169" y="128"/>
                  </a:lnTo>
                  <a:lnTo>
                    <a:pt x="183" y="97"/>
                  </a:lnTo>
                  <a:lnTo>
                    <a:pt x="203" y="70"/>
                  </a:lnTo>
                  <a:lnTo>
                    <a:pt x="226" y="46"/>
                  </a:lnTo>
                  <a:lnTo>
                    <a:pt x="254" y="26"/>
                  </a:lnTo>
                  <a:lnTo>
                    <a:pt x="284" y="13"/>
                  </a:lnTo>
                  <a:lnTo>
                    <a:pt x="317" y="3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07" name="Right Arrow 106"/>
          <p:cNvSpPr>
            <a:spLocks noChangeAspect="1"/>
          </p:cNvSpPr>
          <p:nvPr/>
        </p:nvSpPr>
        <p:spPr bwMode="auto">
          <a:xfrm>
            <a:off x="6110768" y="3049231"/>
            <a:ext cx="1119827" cy="508460"/>
          </a:xfrm>
          <a:prstGeom prst="rightArrow">
            <a:avLst>
              <a:gd name="adj1" fmla="val 36541"/>
              <a:gd name="adj2" fmla="val 67945"/>
            </a:avLst>
          </a:prstGeom>
          <a:gradFill flip="none" rotWithShape="1">
            <a:gsLst>
              <a:gs pos="0">
                <a:srgbClr val="FFC000">
                  <a:alpha val="0"/>
                </a:srgbClr>
              </a:gs>
              <a:gs pos="100000">
                <a:srgbClr val="FFC00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prstClr val="white"/>
              </a:solidFill>
              <a:latin typeface="Arial"/>
              <a:ea typeface="ＭＳ Ｐゴシック"/>
              <a:cs typeface="ＭＳ Ｐゴシック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1404574" y="3635616"/>
            <a:ext cx="945603" cy="1069094"/>
            <a:chOff x="6382512" y="4114800"/>
            <a:chExt cx="629782" cy="685800"/>
          </a:xfrm>
        </p:grpSpPr>
        <p:sp>
          <p:nvSpPr>
            <p:cNvPr id="109" name="Freeform 108"/>
            <p:cNvSpPr>
              <a:spLocks/>
            </p:cNvSpPr>
            <p:nvPr/>
          </p:nvSpPr>
          <p:spPr bwMode="white">
            <a:xfrm>
              <a:off x="6382512" y="4114800"/>
              <a:ext cx="629782" cy="685800"/>
            </a:xfrm>
            <a:custGeom>
              <a:avLst/>
              <a:gdLst>
                <a:gd name="T0" fmla="*/ 1324 w 2594"/>
                <a:gd name="T1" fmla="*/ 2 h 2830"/>
                <a:gd name="T2" fmla="*/ 1382 w 2594"/>
                <a:gd name="T3" fmla="*/ 18 h 2830"/>
                <a:gd name="T4" fmla="*/ 2478 w 2594"/>
                <a:gd name="T5" fmla="*/ 678 h 2830"/>
                <a:gd name="T6" fmla="*/ 2529 w 2594"/>
                <a:gd name="T7" fmla="*/ 720 h 2830"/>
                <a:gd name="T8" fmla="*/ 2565 w 2594"/>
                <a:gd name="T9" fmla="*/ 775 h 2830"/>
                <a:gd name="T10" fmla="*/ 2584 w 2594"/>
                <a:gd name="T11" fmla="*/ 838 h 2830"/>
                <a:gd name="T12" fmla="*/ 2584 w 2594"/>
                <a:gd name="T13" fmla="*/ 904 h 2830"/>
                <a:gd name="T14" fmla="*/ 2565 w 2594"/>
                <a:gd name="T15" fmla="*/ 966 h 2830"/>
                <a:gd name="T16" fmla="*/ 2529 w 2594"/>
                <a:gd name="T17" fmla="*/ 1021 h 2830"/>
                <a:gd name="T18" fmla="*/ 2478 w 2594"/>
                <a:gd name="T19" fmla="*/ 1064 h 2830"/>
                <a:gd name="T20" fmla="*/ 2478 w 2594"/>
                <a:gd name="T21" fmla="*/ 1222 h 2830"/>
                <a:gd name="T22" fmla="*/ 2529 w 2594"/>
                <a:gd name="T23" fmla="*/ 1263 h 2830"/>
                <a:gd name="T24" fmla="*/ 2565 w 2594"/>
                <a:gd name="T25" fmla="*/ 1318 h 2830"/>
                <a:gd name="T26" fmla="*/ 2584 w 2594"/>
                <a:gd name="T27" fmla="*/ 1381 h 2830"/>
                <a:gd name="T28" fmla="*/ 2584 w 2594"/>
                <a:gd name="T29" fmla="*/ 1447 h 2830"/>
                <a:gd name="T30" fmla="*/ 2565 w 2594"/>
                <a:gd name="T31" fmla="*/ 1509 h 2830"/>
                <a:gd name="T32" fmla="*/ 2529 w 2594"/>
                <a:gd name="T33" fmla="*/ 1564 h 2830"/>
                <a:gd name="T34" fmla="*/ 2478 w 2594"/>
                <a:gd name="T35" fmla="*/ 1607 h 2830"/>
                <a:gd name="T36" fmla="*/ 2486 w 2594"/>
                <a:gd name="T37" fmla="*/ 1765 h 2830"/>
                <a:gd name="T38" fmla="*/ 2536 w 2594"/>
                <a:gd name="T39" fmla="*/ 1806 h 2830"/>
                <a:gd name="T40" fmla="*/ 2572 w 2594"/>
                <a:gd name="T41" fmla="*/ 1861 h 2830"/>
                <a:gd name="T42" fmla="*/ 2591 w 2594"/>
                <a:gd name="T43" fmla="*/ 1924 h 2830"/>
                <a:gd name="T44" fmla="*/ 2591 w 2594"/>
                <a:gd name="T45" fmla="*/ 1990 h 2830"/>
                <a:gd name="T46" fmla="*/ 2572 w 2594"/>
                <a:gd name="T47" fmla="*/ 2052 h 2830"/>
                <a:gd name="T48" fmla="*/ 2536 w 2594"/>
                <a:gd name="T49" fmla="*/ 2107 h 2830"/>
                <a:gd name="T50" fmla="*/ 2486 w 2594"/>
                <a:gd name="T51" fmla="*/ 2150 h 2830"/>
                <a:gd name="T52" fmla="*/ 1390 w 2594"/>
                <a:gd name="T53" fmla="*/ 2811 h 2830"/>
                <a:gd name="T54" fmla="*/ 1331 w 2594"/>
                <a:gd name="T55" fmla="*/ 2828 h 2830"/>
                <a:gd name="T56" fmla="*/ 1270 w 2594"/>
                <a:gd name="T57" fmla="*/ 2828 h 2830"/>
                <a:gd name="T58" fmla="*/ 1212 w 2594"/>
                <a:gd name="T59" fmla="*/ 2811 h 2830"/>
                <a:gd name="T60" fmla="*/ 116 w 2594"/>
                <a:gd name="T61" fmla="*/ 2150 h 2830"/>
                <a:gd name="T62" fmla="*/ 66 w 2594"/>
                <a:gd name="T63" fmla="*/ 2107 h 2830"/>
                <a:gd name="T64" fmla="*/ 30 w 2594"/>
                <a:gd name="T65" fmla="*/ 2052 h 2830"/>
                <a:gd name="T66" fmla="*/ 11 w 2594"/>
                <a:gd name="T67" fmla="*/ 1990 h 2830"/>
                <a:gd name="T68" fmla="*/ 11 w 2594"/>
                <a:gd name="T69" fmla="*/ 1924 h 2830"/>
                <a:gd name="T70" fmla="*/ 30 w 2594"/>
                <a:gd name="T71" fmla="*/ 1861 h 2830"/>
                <a:gd name="T72" fmla="*/ 66 w 2594"/>
                <a:gd name="T73" fmla="*/ 1806 h 2830"/>
                <a:gd name="T74" fmla="*/ 116 w 2594"/>
                <a:gd name="T75" fmla="*/ 1765 h 2830"/>
                <a:gd name="T76" fmla="*/ 108 w 2594"/>
                <a:gd name="T77" fmla="*/ 1607 h 2830"/>
                <a:gd name="T78" fmla="*/ 57 w 2594"/>
                <a:gd name="T79" fmla="*/ 1564 h 2830"/>
                <a:gd name="T80" fmla="*/ 21 w 2594"/>
                <a:gd name="T81" fmla="*/ 1509 h 2830"/>
                <a:gd name="T82" fmla="*/ 2 w 2594"/>
                <a:gd name="T83" fmla="*/ 1447 h 2830"/>
                <a:gd name="T84" fmla="*/ 2 w 2594"/>
                <a:gd name="T85" fmla="*/ 1381 h 2830"/>
                <a:gd name="T86" fmla="*/ 21 w 2594"/>
                <a:gd name="T87" fmla="*/ 1318 h 2830"/>
                <a:gd name="T88" fmla="*/ 57 w 2594"/>
                <a:gd name="T89" fmla="*/ 1263 h 2830"/>
                <a:gd name="T90" fmla="*/ 108 w 2594"/>
                <a:gd name="T91" fmla="*/ 1222 h 2830"/>
                <a:gd name="T92" fmla="*/ 108 w 2594"/>
                <a:gd name="T93" fmla="*/ 1064 h 2830"/>
                <a:gd name="T94" fmla="*/ 57 w 2594"/>
                <a:gd name="T95" fmla="*/ 1021 h 2830"/>
                <a:gd name="T96" fmla="*/ 21 w 2594"/>
                <a:gd name="T97" fmla="*/ 966 h 2830"/>
                <a:gd name="T98" fmla="*/ 2 w 2594"/>
                <a:gd name="T99" fmla="*/ 904 h 2830"/>
                <a:gd name="T100" fmla="*/ 2 w 2594"/>
                <a:gd name="T101" fmla="*/ 838 h 2830"/>
                <a:gd name="T102" fmla="*/ 21 w 2594"/>
                <a:gd name="T103" fmla="*/ 775 h 2830"/>
                <a:gd name="T104" fmla="*/ 57 w 2594"/>
                <a:gd name="T105" fmla="*/ 720 h 2830"/>
                <a:gd name="T106" fmla="*/ 108 w 2594"/>
                <a:gd name="T107" fmla="*/ 678 h 2830"/>
                <a:gd name="T108" fmla="*/ 1204 w 2594"/>
                <a:gd name="T109" fmla="*/ 18 h 2830"/>
                <a:gd name="T110" fmla="*/ 1262 w 2594"/>
                <a:gd name="T111" fmla="*/ 2 h 2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94" h="2830">
                  <a:moveTo>
                    <a:pt x="1293" y="0"/>
                  </a:moveTo>
                  <a:lnTo>
                    <a:pt x="1324" y="2"/>
                  </a:lnTo>
                  <a:lnTo>
                    <a:pt x="1353" y="7"/>
                  </a:lnTo>
                  <a:lnTo>
                    <a:pt x="1382" y="18"/>
                  </a:lnTo>
                  <a:lnTo>
                    <a:pt x="1409" y="32"/>
                  </a:lnTo>
                  <a:lnTo>
                    <a:pt x="2478" y="678"/>
                  </a:lnTo>
                  <a:lnTo>
                    <a:pt x="2505" y="698"/>
                  </a:lnTo>
                  <a:lnTo>
                    <a:pt x="2529" y="720"/>
                  </a:lnTo>
                  <a:lnTo>
                    <a:pt x="2549" y="747"/>
                  </a:lnTo>
                  <a:lnTo>
                    <a:pt x="2565" y="775"/>
                  </a:lnTo>
                  <a:lnTo>
                    <a:pt x="2576" y="806"/>
                  </a:lnTo>
                  <a:lnTo>
                    <a:pt x="2584" y="838"/>
                  </a:lnTo>
                  <a:lnTo>
                    <a:pt x="2586" y="871"/>
                  </a:lnTo>
                  <a:lnTo>
                    <a:pt x="2584" y="904"/>
                  </a:lnTo>
                  <a:lnTo>
                    <a:pt x="2576" y="936"/>
                  </a:lnTo>
                  <a:lnTo>
                    <a:pt x="2565" y="966"/>
                  </a:lnTo>
                  <a:lnTo>
                    <a:pt x="2549" y="995"/>
                  </a:lnTo>
                  <a:lnTo>
                    <a:pt x="2529" y="1021"/>
                  </a:lnTo>
                  <a:lnTo>
                    <a:pt x="2505" y="1044"/>
                  </a:lnTo>
                  <a:lnTo>
                    <a:pt x="2478" y="1064"/>
                  </a:lnTo>
                  <a:lnTo>
                    <a:pt x="2347" y="1143"/>
                  </a:lnTo>
                  <a:lnTo>
                    <a:pt x="2478" y="1222"/>
                  </a:lnTo>
                  <a:lnTo>
                    <a:pt x="2505" y="1241"/>
                  </a:lnTo>
                  <a:lnTo>
                    <a:pt x="2529" y="1263"/>
                  </a:lnTo>
                  <a:lnTo>
                    <a:pt x="2549" y="1290"/>
                  </a:lnTo>
                  <a:lnTo>
                    <a:pt x="2565" y="1318"/>
                  </a:lnTo>
                  <a:lnTo>
                    <a:pt x="2576" y="1349"/>
                  </a:lnTo>
                  <a:lnTo>
                    <a:pt x="2584" y="1381"/>
                  </a:lnTo>
                  <a:lnTo>
                    <a:pt x="2586" y="1414"/>
                  </a:lnTo>
                  <a:lnTo>
                    <a:pt x="2584" y="1447"/>
                  </a:lnTo>
                  <a:lnTo>
                    <a:pt x="2576" y="1479"/>
                  </a:lnTo>
                  <a:lnTo>
                    <a:pt x="2565" y="1509"/>
                  </a:lnTo>
                  <a:lnTo>
                    <a:pt x="2549" y="1538"/>
                  </a:lnTo>
                  <a:lnTo>
                    <a:pt x="2529" y="1564"/>
                  </a:lnTo>
                  <a:lnTo>
                    <a:pt x="2505" y="1587"/>
                  </a:lnTo>
                  <a:lnTo>
                    <a:pt x="2478" y="1607"/>
                  </a:lnTo>
                  <a:lnTo>
                    <a:pt x="2351" y="1683"/>
                  </a:lnTo>
                  <a:lnTo>
                    <a:pt x="2486" y="1765"/>
                  </a:lnTo>
                  <a:lnTo>
                    <a:pt x="2513" y="1784"/>
                  </a:lnTo>
                  <a:lnTo>
                    <a:pt x="2536" y="1806"/>
                  </a:lnTo>
                  <a:lnTo>
                    <a:pt x="2556" y="1833"/>
                  </a:lnTo>
                  <a:lnTo>
                    <a:pt x="2572" y="1861"/>
                  </a:lnTo>
                  <a:lnTo>
                    <a:pt x="2584" y="1892"/>
                  </a:lnTo>
                  <a:lnTo>
                    <a:pt x="2591" y="1924"/>
                  </a:lnTo>
                  <a:lnTo>
                    <a:pt x="2594" y="1957"/>
                  </a:lnTo>
                  <a:lnTo>
                    <a:pt x="2591" y="1990"/>
                  </a:lnTo>
                  <a:lnTo>
                    <a:pt x="2584" y="2022"/>
                  </a:lnTo>
                  <a:lnTo>
                    <a:pt x="2572" y="2052"/>
                  </a:lnTo>
                  <a:lnTo>
                    <a:pt x="2556" y="2081"/>
                  </a:lnTo>
                  <a:lnTo>
                    <a:pt x="2536" y="2107"/>
                  </a:lnTo>
                  <a:lnTo>
                    <a:pt x="2513" y="2130"/>
                  </a:lnTo>
                  <a:lnTo>
                    <a:pt x="2486" y="2150"/>
                  </a:lnTo>
                  <a:lnTo>
                    <a:pt x="1418" y="2797"/>
                  </a:lnTo>
                  <a:lnTo>
                    <a:pt x="1390" y="2811"/>
                  </a:lnTo>
                  <a:lnTo>
                    <a:pt x="1362" y="2821"/>
                  </a:lnTo>
                  <a:lnTo>
                    <a:pt x="1331" y="2828"/>
                  </a:lnTo>
                  <a:lnTo>
                    <a:pt x="1300" y="2830"/>
                  </a:lnTo>
                  <a:lnTo>
                    <a:pt x="1270" y="2828"/>
                  </a:lnTo>
                  <a:lnTo>
                    <a:pt x="1240" y="2821"/>
                  </a:lnTo>
                  <a:lnTo>
                    <a:pt x="1212" y="2811"/>
                  </a:lnTo>
                  <a:lnTo>
                    <a:pt x="1184" y="2797"/>
                  </a:lnTo>
                  <a:lnTo>
                    <a:pt x="116" y="2150"/>
                  </a:lnTo>
                  <a:lnTo>
                    <a:pt x="89" y="2130"/>
                  </a:lnTo>
                  <a:lnTo>
                    <a:pt x="66" y="2107"/>
                  </a:lnTo>
                  <a:lnTo>
                    <a:pt x="45" y="2081"/>
                  </a:lnTo>
                  <a:lnTo>
                    <a:pt x="30" y="2052"/>
                  </a:lnTo>
                  <a:lnTo>
                    <a:pt x="17" y="2022"/>
                  </a:lnTo>
                  <a:lnTo>
                    <a:pt x="11" y="1990"/>
                  </a:lnTo>
                  <a:lnTo>
                    <a:pt x="7" y="1957"/>
                  </a:lnTo>
                  <a:lnTo>
                    <a:pt x="11" y="1924"/>
                  </a:lnTo>
                  <a:lnTo>
                    <a:pt x="18" y="1892"/>
                  </a:lnTo>
                  <a:lnTo>
                    <a:pt x="30" y="1861"/>
                  </a:lnTo>
                  <a:lnTo>
                    <a:pt x="45" y="1833"/>
                  </a:lnTo>
                  <a:lnTo>
                    <a:pt x="66" y="1806"/>
                  </a:lnTo>
                  <a:lnTo>
                    <a:pt x="89" y="1784"/>
                  </a:lnTo>
                  <a:lnTo>
                    <a:pt x="116" y="1765"/>
                  </a:lnTo>
                  <a:lnTo>
                    <a:pt x="243" y="1688"/>
                  </a:lnTo>
                  <a:lnTo>
                    <a:pt x="108" y="1607"/>
                  </a:lnTo>
                  <a:lnTo>
                    <a:pt x="81" y="1587"/>
                  </a:lnTo>
                  <a:lnTo>
                    <a:pt x="57" y="1564"/>
                  </a:lnTo>
                  <a:lnTo>
                    <a:pt x="37" y="1538"/>
                  </a:lnTo>
                  <a:lnTo>
                    <a:pt x="21" y="1509"/>
                  </a:lnTo>
                  <a:lnTo>
                    <a:pt x="10" y="1479"/>
                  </a:lnTo>
                  <a:lnTo>
                    <a:pt x="2" y="1447"/>
                  </a:lnTo>
                  <a:lnTo>
                    <a:pt x="0" y="1414"/>
                  </a:lnTo>
                  <a:lnTo>
                    <a:pt x="2" y="1381"/>
                  </a:lnTo>
                  <a:lnTo>
                    <a:pt x="10" y="1349"/>
                  </a:lnTo>
                  <a:lnTo>
                    <a:pt x="21" y="1318"/>
                  </a:lnTo>
                  <a:lnTo>
                    <a:pt x="38" y="1290"/>
                  </a:lnTo>
                  <a:lnTo>
                    <a:pt x="57" y="1263"/>
                  </a:lnTo>
                  <a:lnTo>
                    <a:pt x="81" y="1241"/>
                  </a:lnTo>
                  <a:lnTo>
                    <a:pt x="108" y="1222"/>
                  </a:lnTo>
                  <a:lnTo>
                    <a:pt x="239" y="1143"/>
                  </a:lnTo>
                  <a:lnTo>
                    <a:pt x="108" y="1064"/>
                  </a:lnTo>
                  <a:lnTo>
                    <a:pt x="81" y="1044"/>
                  </a:lnTo>
                  <a:lnTo>
                    <a:pt x="57" y="1021"/>
                  </a:lnTo>
                  <a:lnTo>
                    <a:pt x="37" y="995"/>
                  </a:lnTo>
                  <a:lnTo>
                    <a:pt x="21" y="966"/>
                  </a:lnTo>
                  <a:lnTo>
                    <a:pt x="10" y="936"/>
                  </a:lnTo>
                  <a:lnTo>
                    <a:pt x="2" y="904"/>
                  </a:lnTo>
                  <a:lnTo>
                    <a:pt x="0" y="870"/>
                  </a:lnTo>
                  <a:lnTo>
                    <a:pt x="2" y="838"/>
                  </a:lnTo>
                  <a:lnTo>
                    <a:pt x="10" y="806"/>
                  </a:lnTo>
                  <a:lnTo>
                    <a:pt x="21" y="775"/>
                  </a:lnTo>
                  <a:lnTo>
                    <a:pt x="38" y="747"/>
                  </a:lnTo>
                  <a:lnTo>
                    <a:pt x="57" y="720"/>
                  </a:lnTo>
                  <a:lnTo>
                    <a:pt x="81" y="698"/>
                  </a:lnTo>
                  <a:lnTo>
                    <a:pt x="108" y="678"/>
                  </a:lnTo>
                  <a:lnTo>
                    <a:pt x="1177" y="32"/>
                  </a:lnTo>
                  <a:lnTo>
                    <a:pt x="1204" y="18"/>
                  </a:lnTo>
                  <a:lnTo>
                    <a:pt x="1233" y="7"/>
                  </a:lnTo>
                  <a:lnTo>
                    <a:pt x="1262" y="2"/>
                  </a:lnTo>
                  <a:lnTo>
                    <a:pt x="129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>
              <a:off x="6409672" y="4141960"/>
              <a:ext cx="575461" cy="631479"/>
            </a:xfrm>
            <a:custGeom>
              <a:avLst/>
              <a:gdLst>
                <a:gd name="T0" fmla="*/ 2316 w 2369"/>
                <a:gd name="T1" fmla="*/ 1749 h 2605"/>
                <a:gd name="T2" fmla="*/ 2349 w 2369"/>
                <a:gd name="T3" fmla="*/ 1780 h 2605"/>
                <a:gd name="T4" fmla="*/ 2367 w 2369"/>
                <a:gd name="T5" fmla="*/ 1822 h 2605"/>
                <a:gd name="T6" fmla="*/ 2367 w 2369"/>
                <a:gd name="T7" fmla="*/ 1869 h 2605"/>
                <a:gd name="T8" fmla="*/ 2349 w 2369"/>
                <a:gd name="T9" fmla="*/ 1910 h 2605"/>
                <a:gd name="T10" fmla="*/ 2316 w 2369"/>
                <a:gd name="T11" fmla="*/ 1941 h 2605"/>
                <a:gd name="T12" fmla="*/ 1229 w 2369"/>
                <a:gd name="T13" fmla="*/ 2597 h 2605"/>
                <a:gd name="T14" fmla="*/ 1188 w 2369"/>
                <a:gd name="T15" fmla="*/ 2605 h 2605"/>
                <a:gd name="T16" fmla="*/ 1149 w 2369"/>
                <a:gd name="T17" fmla="*/ 2597 h 2605"/>
                <a:gd name="T18" fmla="*/ 62 w 2369"/>
                <a:gd name="T19" fmla="*/ 1941 h 2605"/>
                <a:gd name="T20" fmla="*/ 29 w 2369"/>
                <a:gd name="T21" fmla="*/ 1910 h 2605"/>
                <a:gd name="T22" fmla="*/ 11 w 2369"/>
                <a:gd name="T23" fmla="*/ 1869 h 2605"/>
                <a:gd name="T24" fmla="*/ 11 w 2369"/>
                <a:gd name="T25" fmla="*/ 1822 h 2605"/>
                <a:gd name="T26" fmla="*/ 29 w 2369"/>
                <a:gd name="T27" fmla="*/ 1780 h 2605"/>
                <a:gd name="T28" fmla="*/ 62 w 2369"/>
                <a:gd name="T29" fmla="*/ 1749 h 2605"/>
                <a:gd name="T30" fmla="*/ 1064 w 2369"/>
                <a:gd name="T31" fmla="*/ 2142 h 2605"/>
                <a:gd name="T32" fmla="*/ 1120 w 2369"/>
                <a:gd name="T33" fmla="*/ 2167 h 2605"/>
                <a:gd name="T34" fmla="*/ 1180 w 2369"/>
                <a:gd name="T35" fmla="*/ 2175 h 2605"/>
                <a:gd name="T36" fmla="*/ 1241 w 2369"/>
                <a:gd name="T37" fmla="*/ 2167 h 2605"/>
                <a:gd name="T38" fmla="*/ 1297 w 2369"/>
                <a:gd name="T39" fmla="*/ 2142 h 2605"/>
                <a:gd name="T40" fmla="*/ 2126 w 2369"/>
                <a:gd name="T41" fmla="*/ 1096 h 2605"/>
                <a:gd name="T42" fmla="*/ 2326 w 2369"/>
                <a:gd name="T43" fmla="*/ 1220 h 2605"/>
                <a:gd name="T44" fmla="*/ 2353 w 2369"/>
                <a:gd name="T45" fmla="*/ 1257 h 2605"/>
                <a:gd name="T46" fmla="*/ 2362 w 2369"/>
                <a:gd name="T47" fmla="*/ 1302 h 2605"/>
                <a:gd name="T48" fmla="*/ 2353 w 2369"/>
                <a:gd name="T49" fmla="*/ 1347 h 2605"/>
                <a:gd name="T50" fmla="*/ 2326 w 2369"/>
                <a:gd name="T51" fmla="*/ 1384 h 2605"/>
                <a:gd name="T52" fmla="*/ 1239 w 2369"/>
                <a:gd name="T53" fmla="*/ 2046 h 2605"/>
                <a:gd name="T54" fmla="*/ 1201 w 2369"/>
                <a:gd name="T55" fmla="*/ 2060 h 2605"/>
                <a:gd name="T56" fmla="*/ 1161 w 2369"/>
                <a:gd name="T57" fmla="*/ 2060 h 2605"/>
                <a:gd name="T58" fmla="*/ 1123 w 2369"/>
                <a:gd name="T59" fmla="*/ 2046 h 2605"/>
                <a:gd name="T60" fmla="*/ 36 w 2369"/>
                <a:gd name="T61" fmla="*/ 1384 h 2605"/>
                <a:gd name="T62" fmla="*/ 9 w 2369"/>
                <a:gd name="T63" fmla="*/ 1347 h 2605"/>
                <a:gd name="T64" fmla="*/ 0 w 2369"/>
                <a:gd name="T65" fmla="*/ 1302 h 2605"/>
                <a:gd name="T66" fmla="*/ 9 w 2369"/>
                <a:gd name="T67" fmla="*/ 1257 h 2605"/>
                <a:gd name="T68" fmla="*/ 36 w 2369"/>
                <a:gd name="T69" fmla="*/ 1220 h 2605"/>
                <a:gd name="T70" fmla="*/ 236 w 2369"/>
                <a:gd name="T71" fmla="*/ 1096 h 2605"/>
                <a:gd name="T72" fmla="*/ 1091 w 2369"/>
                <a:gd name="T73" fmla="*/ 1613 h 2605"/>
                <a:gd name="T74" fmla="*/ 1150 w 2369"/>
                <a:gd name="T75" fmla="*/ 1630 h 2605"/>
                <a:gd name="T76" fmla="*/ 1212 w 2369"/>
                <a:gd name="T77" fmla="*/ 1630 h 2605"/>
                <a:gd name="T78" fmla="*/ 1270 w 2369"/>
                <a:gd name="T79" fmla="*/ 1613 h 2605"/>
                <a:gd name="T80" fmla="*/ 2126 w 2369"/>
                <a:gd name="T81" fmla="*/ 1096 h 2605"/>
                <a:gd name="T82" fmla="*/ 1201 w 2369"/>
                <a:gd name="T83" fmla="*/ 2 h 2605"/>
                <a:gd name="T84" fmla="*/ 1239 w 2369"/>
                <a:gd name="T85" fmla="*/ 16 h 2605"/>
                <a:gd name="T86" fmla="*/ 2326 w 2369"/>
                <a:gd name="T87" fmla="*/ 677 h 2605"/>
                <a:gd name="T88" fmla="*/ 2353 w 2369"/>
                <a:gd name="T89" fmla="*/ 714 h 2605"/>
                <a:gd name="T90" fmla="*/ 2362 w 2369"/>
                <a:gd name="T91" fmla="*/ 759 h 2605"/>
                <a:gd name="T92" fmla="*/ 2353 w 2369"/>
                <a:gd name="T93" fmla="*/ 804 h 2605"/>
                <a:gd name="T94" fmla="*/ 2326 w 2369"/>
                <a:gd name="T95" fmla="*/ 841 h 2605"/>
                <a:gd name="T96" fmla="*/ 1239 w 2369"/>
                <a:gd name="T97" fmla="*/ 1503 h 2605"/>
                <a:gd name="T98" fmla="*/ 1201 w 2369"/>
                <a:gd name="T99" fmla="*/ 1517 h 2605"/>
                <a:gd name="T100" fmla="*/ 1161 w 2369"/>
                <a:gd name="T101" fmla="*/ 1517 h 2605"/>
                <a:gd name="T102" fmla="*/ 1123 w 2369"/>
                <a:gd name="T103" fmla="*/ 1503 h 2605"/>
                <a:gd name="T104" fmla="*/ 36 w 2369"/>
                <a:gd name="T105" fmla="*/ 841 h 2605"/>
                <a:gd name="T106" fmla="*/ 9 w 2369"/>
                <a:gd name="T107" fmla="*/ 804 h 2605"/>
                <a:gd name="T108" fmla="*/ 0 w 2369"/>
                <a:gd name="T109" fmla="*/ 759 h 2605"/>
                <a:gd name="T110" fmla="*/ 9 w 2369"/>
                <a:gd name="T111" fmla="*/ 714 h 2605"/>
                <a:gd name="T112" fmla="*/ 36 w 2369"/>
                <a:gd name="T113" fmla="*/ 677 h 2605"/>
                <a:gd name="T114" fmla="*/ 1123 w 2369"/>
                <a:gd name="T115" fmla="*/ 16 h 2605"/>
                <a:gd name="T116" fmla="*/ 1161 w 2369"/>
                <a:gd name="T117" fmla="*/ 2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69" h="2605">
                  <a:moveTo>
                    <a:pt x="2131" y="1637"/>
                  </a:moveTo>
                  <a:lnTo>
                    <a:pt x="2316" y="1749"/>
                  </a:lnTo>
                  <a:lnTo>
                    <a:pt x="2333" y="1763"/>
                  </a:lnTo>
                  <a:lnTo>
                    <a:pt x="2349" y="1780"/>
                  </a:lnTo>
                  <a:lnTo>
                    <a:pt x="2360" y="1800"/>
                  </a:lnTo>
                  <a:lnTo>
                    <a:pt x="2367" y="1822"/>
                  </a:lnTo>
                  <a:lnTo>
                    <a:pt x="2369" y="1845"/>
                  </a:lnTo>
                  <a:lnTo>
                    <a:pt x="2367" y="1869"/>
                  </a:lnTo>
                  <a:lnTo>
                    <a:pt x="2360" y="1890"/>
                  </a:lnTo>
                  <a:lnTo>
                    <a:pt x="2349" y="1910"/>
                  </a:lnTo>
                  <a:lnTo>
                    <a:pt x="2333" y="1927"/>
                  </a:lnTo>
                  <a:lnTo>
                    <a:pt x="2316" y="1941"/>
                  </a:lnTo>
                  <a:lnTo>
                    <a:pt x="1246" y="2589"/>
                  </a:lnTo>
                  <a:lnTo>
                    <a:pt x="1229" y="2597"/>
                  </a:lnTo>
                  <a:lnTo>
                    <a:pt x="1208" y="2604"/>
                  </a:lnTo>
                  <a:lnTo>
                    <a:pt x="1188" y="2605"/>
                  </a:lnTo>
                  <a:lnTo>
                    <a:pt x="1168" y="2604"/>
                  </a:lnTo>
                  <a:lnTo>
                    <a:pt x="1149" y="2597"/>
                  </a:lnTo>
                  <a:lnTo>
                    <a:pt x="1130" y="2589"/>
                  </a:lnTo>
                  <a:lnTo>
                    <a:pt x="62" y="1941"/>
                  </a:lnTo>
                  <a:lnTo>
                    <a:pt x="43" y="1927"/>
                  </a:lnTo>
                  <a:lnTo>
                    <a:pt x="29" y="1910"/>
                  </a:lnTo>
                  <a:lnTo>
                    <a:pt x="18" y="1890"/>
                  </a:lnTo>
                  <a:lnTo>
                    <a:pt x="11" y="1869"/>
                  </a:lnTo>
                  <a:lnTo>
                    <a:pt x="8" y="1845"/>
                  </a:lnTo>
                  <a:lnTo>
                    <a:pt x="11" y="1822"/>
                  </a:lnTo>
                  <a:lnTo>
                    <a:pt x="18" y="1800"/>
                  </a:lnTo>
                  <a:lnTo>
                    <a:pt x="29" y="1780"/>
                  </a:lnTo>
                  <a:lnTo>
                    <a:pt x="43" y="1763"/>
                  </a:lnTo>
                  <a:lnTo>
                    <a:pt x="62" y="1749"/>
                  </a:lnTo>
                  <a:lnTo>
                    <a:pt x="240" y="1641"/>
                  </a:lnTo>
                  <a:lnTo>
                    <a:pt x="1064" y="2142"/>
                  </a:lnTo>
                  <a:lnTo>
                    <a:pt x="1091" y="2156"/>
                  </a:lnTo>
                  <a:lnTo>
                    <a:pt x="1120" y="2167"/>
                  </a:lnTo>
                  <a:lnTo>
                    <a:pt x="1150" y="2173"/>
                  </a:lnTo>
                  <a:lnTo>
                    <a:pt x="1180" y="2175"/>
                  </a:lnTo>
                  <a:lnTo>
                    <a:pt x="1212" y="2173"/>
                  </a:lnTo>
                  <a:lnTo>
                    <a:pt x="1241" y="2167"/>
                  </a:lnTo>
                  <a:lnTo>
                    <a:pt x="1270" y="2156"/>
                  </a:lnTo>
                  <a:lnTo>
                    <a:pt x="1297" y="2142"/>
                  </a:lnTo>
                  <a:lnTo>
                    <a:pt x="2131" y="1637"/>
                  </a:lnTo>
                  <a:close/>
                  <a:moveTo>
                    <a:pt x="2126" y="1096"/>
                  </a:moveTo>
                  <a:lnTo>
                    <a:pt x="2307" y="1206"/>
                  </a:lnTo>
                  <a:lnTo>
                    <a:pt x="2326" y="1220"/>
                  </a:lnTo>
                  <a:lnTo>
                    <a:pt x="2341" y="1237"/>
                  </a:lnTo>
                  <a:lnTo>
                    <a:pt x="2353" y="1257"/>
                  </a:lnTo>
                  <a:lnTo>
                    <a:pt x="2359" y="1279"/>
                  </a:lnTo>
                  <a:lnTo>
                    <a:pt x="2362" y="1302"/>
                  </a:lnTo>
                  <a:lnTo>
                    <a:pt x="2359" y="1326"/>
                  </a:lnTo>
                  <a:lnTo>
                    <a:pt x="2353" y="1347"/>
                  </a:lnTo>
                  <a:lnTo>
                    <a:pt x="2341" y="1367"/>
                  </a:lnTo>
                  <a:lnTo>
                    <a:pt x="2326" y="1384"/>
                  </a:lnTo>
                  <a:lnTo>
                    <a:pt x="2307" y="1399"/>
                  </a:lnTo>
                  <a:lnTo>
                    <a:pt x="1239" y="2046"/>
                  </a:lnTo>
                  <a:lnTo>
                    <a:pt x="1220" y="2055"/>
                  </a:lnTo>
                  <a:lnTo>
                    <a:pt x="1201" y="2060"/>
                  </a:lnTo>
                  <a:lnTo>
                    <a:pt x="1180" y="2062"/>
                  </a:lnTo>
                  <a:lnTo>
                    <a:pt x="1161" y="2060"/>
                  </a:lnTo>
                  <a:lnTo>
                    <a:pt x="1141" y="2055"/>
                  </a:lnTo>
                  <a:lnTo>
                    <a:pt x="1123" y="2046"/>
                  </a:lnTo>
                  <a:lnTo>
                    <a:pt x="55" y="1399"/>
                  </a:lnTo>
                  <a:lnTo>
                    <a:pt x="36" y="1384"/>
                  </a:lnTo>
                  <a:lnTo>
                    <a:pt x="21" y="1367"/>
                  </a:lnTo>
                  <a:lnTo>
                    <a:pt x="9" y="1347"/>
                  </a:lnTo>
                  <a:lnTo>
                    <a:pt x="3" y="1326"/>
                  </a:lnTo>
                  <a:lnTo>
                    <a:pt x="0" y="1302"/>
                  </a:lnTo>
                  <a:lnTo>
                    <a:pt x="3" y="1279"/>
                  </a:lnTo>
                  <a:lnTo>
                    <a:pt x="9" y="1257"/>
                  </a:lnTo>
                  <a:lnTo>
                    <a:pt x="21" y="1237"/>
                  </a:lnTo>
                  <a:lnTo>
                    <a:pt x="36" y="1220"/>
                  </a:lnTo>
                  <a:lnTo>
                    <a:pt x="55" y="1206"/>
                  </a:lnTo>
                  <a:lnTo>
                    <a:pt x="236" y="1096"/>
                  </a:lnTo>
                  <a:lnTo>
                    <a:pt x="1064" y="1599"/>
                  </a:lnTo>
                  <a:lnTo>
                    <a:pt x="1091" y="1613"/>
                  </a:lnTo>
                  <a:lnTo>
                    <a:pt x="1120" y="1624"/>
                  </a:lnTo>
                  <a:lnTo>
                    <a:pt x="1150" y="1630"/>
                  </a:lnTo>
                  <a:lnTo>
                    <a:pt x="1180" y="1632"/>
                  </a:lnTo>
                  <a:lnTo>
                    <a:pt x="1212" y="1630"/>
                  </a:lnTo>
                  <a:lnTo>
                    <a:pt x="1241" y="1624"/>
                  </a:lnTo>
                  <a:lnTo>
                    <a:pt x="1270" y="1613"/>
                  </a:lnTo>
                  <a:lnTo>
                    <a:pt x="1297" y="1599"/>
                  </a:lnTo>
                  <a:lnTo>
                    <a:pt x="2126" y="1096"/>
                  </a:lnTo>
                  <a:close/>
                  <a:moveTo>
                    <a:pt x="1181" y="0"/>
                  </a:moveTo>
                  <a:lnTo>
                    <a:pt x="1201" y="2"/>
                  </a:lnTo>
                  <a:lnTo>
                    <a:pt x="1221" y="7"/>
                  </a:lnTo>
                  <a:lnTo>
                    <a:pt x="1239" y="16"/>
                  </a:lnTo>
                  <a:lnTo>
                    <a:pt x="2307" y="663"/>
                  </a:lnTo>
                  <a:lnTo>
                    <a:pt x="2326" y="677"/>
                  </a:lnTo>
                  <a:lnTo>
                    <a:pt x="2341" y="694"/>
                  </a:lnTo>
                  <a:lnTo>
                    <a:pt x="2353" y="714"/>
                  </a:lnTo>
                  <a:lnTo>
                    <a:pt x="2359" y="736"/>
                  </a:lnTo>
                  <a:lnTo>
                    <a:pt x="2362" y="759"/>
                  </a:lnTo>
                  <a:lnTo>
                    <a:pt x="2359" y="782"/>
                  </a:lnTo>
                  <a:lnTo>
                    <a:pt x="2353" y="804"/>
                  </a:lnTo>
                  <a:lnTo>
                    <a:pt x="2341" y="824"/>
                  </a:lnTo>
                  <a:lnTo>
                    <a:pt x="2326" y="841"/>
                  </a:lnTo>
                  <a:lnTo>
                    <a:pt x="2307" y="856"/>
                  </a:lnTo>
                  <a:lnTo>
                    <a:pt x="1239" y="1503"/>
                  </a:lnTo>
                  <a:lnTo>
                    <a:pt x="1220" y="1512"/>
                  </a:lnTo>
                  <a:lnTo>
                    <a:pt x="1201" y="1517"/>
                  </a:lnTo>
                  <a:lnTo>
                    <a:pt x="1180" y="1519"/>
                  </a:lnTo>
                  <a:lnTo>
                    <a:pt x="1161" y="1517"/>
                  </a:lnTo>
                  <a:lnTo>
                    <a:pt x="1141" y="1512"/>
                  </a:lnTo>
                  <a:lnTo>
                    <a:pt x="1123" y="1503"/>
                  </a:lnTo>
                  <a:lnTo>
                    <a:pt x="55" y="856"/>
                  </a:lnTo>
                  <a:lnTo>
                    <a:pt x="36" y="841"/>
                  </a:lnTo>
                  <a:lnTo>
                    <a:pt x="21" y="824"/>
                  </a:lnTo>
                  <a:lnTo>
                    <a:pt x="9" y="804"/>
                  </a:lnTo>
                  <a:lnTo>
                    <a:pt x="3" y="782"/>
                  </a:lnTo>
                  <a:lnTo>
                    <a:pt x="0" y="759"/>
                  </a:lnTo>
                  <a:lnTo>
                    <a:pt x="3" y="736"/>
                  </a:lnTo>
                  <a:lnTo>
                    <a:pt x="9" y="714"/>
                  </a:lnTo>
                  <a:lnTo>
                    <a:pt x="21" y="694"/>
                  </a:lnTo>
                  <a:lnTo>
                    <a:pt x="36" y="677"/>
                  </a:lnTo>
                  <a:lnTo>
                    <a:pt x="55" y="663"/>
                  </a:lnTo>
                  <a:lnTo>
                    <a:pt x="1123" y="16"/>
                  </a:lnTo>
                  <a:lnTo>
                    <a:pt x="1141" y="7"/>
                  </a:lnTo>
                  <a:lnTo>
                    <a:pt x="1161" y="2"/>
                  </a:lnTo>
                  <a:lnTo>
                    <a:pt x="118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 110"/>
            <p:cNvSpPr>
              <a:spLocks noEditPoints="1"/>
            </p:cNvSpPr>
            <p:nvPr/>
          </p:nvSpPr>
          <p:spPr bwMode="auto">
            <a:xfrm>
              <a:off x="6436833" y="4169121"/>
              <a:ext cx="521140" cy="577158"/>
            </a:xfrm>
            <a:custGeom>
              <a:avLst/>
              <a:gdLst>
                <a:gd name="T0" fmla="*/ 1909 w 2144"/>
                <a:gd name="T1" fmla="*/ 1591 h 2381"/>
                <a:gd name="T2" fmla="*/ 2144 w 2144"/>
                <a:gd name="T3" fmla="*/ 1733 h 2381"/>
                <a:gd name="T4" fmla="*/ 1075 w 2144"/>
                <a:gd name="T5" fmla="*/ 2381 h 2381"/>
                <a:gd name="T6" fmla="*/ 7 w 2144"/>
                <a:gd name="T7" fmla="*/ 1733 h 2381"/>
                <a:gd name="T8" fmla="*/ 235 w 2144"/>
                <a:gd name="T9" fmla="*/ 1596 h 2381"/>
                <a:gd name="T10" fmla="*/ 951 w 2144"/>
                <a:gd name="T11" fmla="*/ 2030 h 2381"/>
                <a:gd name="T12" fmla="*/ 978 w 2144"/>
                <a:gd name="T13" fmla="*/ 2044 h 2381"/>
                <a:gd name="T14" fmla="*/ 1007 w 2144"/>
                <a:gd name="T15" fmla="*/ 2055 h 2381"/>
                <a:gd name="T16" fmla="*/ 1037 w 2144"/>
                <a:gd name="T17" fmla="*/ 2061 h 2381"/>
                <a:gd name="T18" fmla="*/ 1067 w 2144"/>
                <a:gd name="T19" fmla="*/ 2063 h 2381"/>
                <a:gd name="T20" fmla="*/ 1099 w 2144"/>
                <a:gd name="T21" fmla="*/ 2061 h 2381"/>
                <a:gd name="T22" fmla="*/ 1128 w 2144"/>
                <a:gd name="T23" fmla="*/ 2055 h 2381"/>
                <a:gd name="T24" fmla="*/ 1157 w 2144"/>
                <a:gd name="T25" fmla="*/ 2044 h 2381"/>
                <a:gd name="T26" fmla="*/ 1184 w 2144"/>
                <a:gd name="T27" fmla="*/ 2030 h 2381"/>
                <a:gd name="T28" fmla="*/ 1909 w 2144"/>
                <a:gd name="T29" fmla="*/ 1591 h 2381"/>
                <a:gd name="T30" fmla="*/ 1905 w 2144"/>
                <a:gd name="T31" fmla="*/ 1050 h 2381"/>
                <a:gd name="T32" fmla="*/ 2136 w 2144"/>
                <a:gd name="T33" fmla="*/ 1190 h 2381"/>
                <a:gd name="T34" fmla="*/ 1067 w 2144"/>
                <a:gd name="T35" fmla="*/ 1838 h 2381"/>
                <a:gd name="T36" fmla="*/ 0 w 2144"/>
                <a:gd name="T37" fmla="*/ 1190 h 2381"/>
                <a:gd name="T38" fmla="*/ 230 w 2144"/>
                <a:gd name="T39" fmla="*/ 1050 h 2381"/>
                <a:gd name="T40" fmla="*/ 951 w 2144"/>
                <a:gd name="T41" fmla="*/ 1487 h 2381"/>
                <a:gd name="T42" fmla="*/ 978 w 2144"/>
                <a:gd name="T43" fmla="*/ 1501 h 2381"/>
                <a:gd name="T44" fmla="*/ 1007 w 2144"/>
                <a:gd name="T45" fmla="*/ 1512 h 2381"/>
                <a:gd name="T46" fmla="*/ 1037 w 2144"/>
                <a:gd name="T47" fmla="*/ 1518 h 2381"/>
                <a:gd name="T48" fmla="*/ 1067 w 2144"/>
                <a:gd name="T49" fmla="*/ 1520 h 2381"/>
                <a:gd name="T50" fmla="*/ 1099 w 2144"/>
                <a:gd name="T51" fmla="*/ 1518 h 2381"/>
                <a:gd name="T52" fmla="*/ 1128 w 2144"/>
                <a:gd name="T53" fmla="*/ 1512 h 2381"/>
                <a:gd name="T54" fmla="*/ 1157 w 2144"/>
                <a:gd name="T55" fmla="*/ 1501 h 2381"/>
                <a:gd name="T56" fmla="*/ 1184 w 2144"/>
                <a:gd name="T57" fmla="*/ 1487 h 2381"/>
                <a:gd name="T58" fmla="*/ 1905 w 2144"/>
                <a:gd name="T59" fmla="*/ 1050 h 2381"/>
                <a:gd name="T60" fmla="*/ 1068 w 2144"/>
                <a:gd name="T61" fmla="*/ 0 h 2381"/>
                <a:gd name="T62" fmla="*/ 2136 w 2144"/>
                <a:gd name="T63" fmla="*/ 647 h 2381"/>
                <a:gd name="T64" fmla="*/ 1067 w 2144"/>
                <a:gd name="T65" fmla="*/ 1295 h 2381"/>
                <a:gd name="T66" fmla="*/ 0 w 2144"/>
                <a:gd name="T67" fmla="*/ 647 h 2381"/>
                <a:gd name="T68" fmla="*/ 1068 w 2144"/>
                <a:gd name="T69" fmla="*/ 0 h 2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44" h="2381">
                  <a:moveTo>
                    <a:pt x="1909" y="1591"/>
                  </a:moveTo>
                  <a:lnTo>
                    <a:pt x="2144" y="1733"/>
                  </a:lnTo>
                  <a:lnTo>
                    <a:pt x="1075" y="2381"/>
                  </a:lnTo>
                  <a:lnTo>
                    <a:pt x="7" y="1733"/>
                  </a:lnTo>
                  <a:lnTo>
                    <a:pt x="235" y="1596"/>
                  </a:lnTo>
                  <a:lnTo>
                    <a:pt x="951" y="2030"/>
                  </a:lnTo>
                  <a:lnTo>
                    <a:pt x="978" y="2044"/>
                  </a:lnTo>
                  <a:lnTo>
                    <a:pt x="1007" y="2055"/>
                  </a:lnTo>
                  <a:lnTo>
                    <a:pt x="1037" y="2061"/>
                  </a:lnTo>
                  <a:lnTo>
                    <a:pt x="1067" y="2063"/>
                  </a:lnTo>
                  <a:lnTo>
                    <a:pt x="1099" y="2061"/>
                  </a:lnTo>
                  <a:lnTo>
                    <a:pt x="1128" y="2055"/>
                  </a:lnTo>
                  <a:lnTo>
                    <a:pt x="1157" y="2044"/>
                  </a:lnTo>
                  <a:lnTo>
                    <a:pt x="1184" y="2030"/>
                  </a:lnTo>
                  <a:lnTo>
                    <a:pt x="1909" y="1591"/>
                  </a:lnTo>
                  <a:close/>
                  <a:moveTo>
                    <a:pt x="1905" y="1050"/>
                  </a:moveTo>
                  <a:lnTo>
                    <a:pt x="2136" y="1190"/>
                  </a:lnTo>
                  <a:lnTo>
                    <a:pt x="1067" y="1838"/>
                  </a:lnTo>
                  <a:lnTo>
                    <a:pt x="0" y="1190"/>
                  </a:lnTo>
                  <a:lnTo>
                    <a:pt x="230" y="1050"/>
                  </a:lnTo>
                  <a:lnTo>
                    <a:pt x="951" y="1487"/>
                  </a:lnTo>
                  <a:lnTo>
                    <a:pt x="978" y="1501"/>
                  </a:lnTo>
                  <a:lnTo>
                    <a:pt x="1007" y="1512"/>
                  </a:lnTo>
                  <a:lnTo>
                    <a:pt x="1037" y="1518"/>
                  </a:lnTo>
                  <a:lnTo>
                    <a:pt x="1067" y="1520"/>
                  </a:lnTo>
                  <a:lnTo>
                    <a:pt x="1099" y="1518"/>
                  </a:lnTo>
                  <a:lnTo>
                    <a:pt x="1128" y="1512"/>
                  </a:lnTo>
                  <a:lnTo>
                    <a:pt x="1157" y="1501"/>
                  </a:lnTo>
                  <a:lnTo>
                    <a:pt x="1184" y="1487"/>
                  </a:lnTo>
                  <a:lnTo>
                    <a:pt x="1905" y="1050"/>
                  </a:lnTo>
                  <a:close/>
                  <a:moveTo>
                    <a:pt x="1068" y="0"/>
                  </a:moveTo>
                  <a:lnTo>
                    <a:pt x="2136" y="647"/>
                  </a:lnTo>
                  <a:lnTo>
                    <a:pt x="1067" y="1295"/>
                  </a:lnTo>
                  <a:lnTo>
                    <a:pt x="0" y="647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BAE15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>
              <a:off x="6487759" y="4197979"/>
              <a:ext cx="470215" cy="517745"/>
            </a:xfrm>
            <a:custGeom>
              <a:avLst/>
              <a:gdLst>
                <a:gd name="T0" fmla="*/ 1120 w 1934"/>
                <a:gd name="T1" fmla="*/ 1941 h 2135"/>
                <a:gd name="T2" fmla="*/ 1163 w 1934"/>
                <a:gd name="T3" fmla="*/ 2050 h 2135"/>
                <a:gd name="T4" fmla="*/ 1066 w 1934"/>
                <a:gd name="T5" fmla="*/ 2110 h 2135"/>
                <a:gd name="T6" fmla="*/ 1022 w 1934"/>
                <a:gd name="T7" fmla="*/ 2001 h 2135"/>
                <a:gd name="T8" fmla="*/ 1091 w 1934"/>
                <a:gd name="T9" fmla="*/ 1843 h 2135"/>
                <a:gd name="T10" fmla="*/ 425 w 1934"/>
                <a:gd name="T11" fmla="*/ 1771 h 2135"/>
                <a:gd name="T12" fmla="*/ 468 w 1934"/>
                <a:gd name="T13" fmla="*/ 1894 h 2135"/>
                <a:gd name="T14" fmla="*/ 494 w 1934"/>
                <a:gd name="T15" fmla="*/ 1990 h 2135"/>
                <a:gd name="T16" fmla="*/ 504 w 1934"/>
                <a:gd name="T17" fmla="*/ 2046 h 2135"/>
                <a:gd name="T18" fmla="*/ 346 w 1934"/>
                <a:gd name="T19" fmla="*/ 1884 h 2135"/>
                <a:gd name="T20" fmla="*/ 288 w 1934"/>
                <a:gd name="T21" fmla="*/ 1740 h 2135"/>
                <a:gd name="T22" fmla="*/ 200 w 1934"/>
                <a:gd name="T23" fmla="*/ 1586 h 2135"/>
                <a:gd name="T24" fmla="*/ 1806 w 1934"/>
                <a:gd name="T25" fmla="*/ 1561 h 2135"/>
                <a:gd name="T26" fmla="*/ 1821 w 1934"/>
                <a:gd name="T27" fmla="*/ 1685 h 2135"/>
                <a:gd name="T28" fmla="*/ 1576 w 1934"/>
                <a:gd name="T29" fmla="*/ 1612 h 2135"/>
                <a:gd name="T30" fmla="*/ 1404 w 1934"/>
                <a:gd name="T31" fmla="*/ 1110 h 2135"/>
                <a:gd name="T32" fmla="*/ 1444 w 1934"/>
                <a:gd name="T33" fmla="*/ 1137 h 2135"/>
                <a:gd name="T34" fmla="*/ 1453 w 1934"/>
                <a:gd name="T35" fmla="*/ 1180 h 2135"/>
                <a:gd name="T36" fmla="*/ 1413 w 1934"/>
                <a:gd name="T37" fmla="*/ 1221 h 2135"/>
                <a:gd name="T38" fmla="*/ 1342 w 1934"/>
                <a:gd name="T39" fmla="*/ 1230 h 2135"/>
                <a:gd name="T40" fmla="*/ 1289 w 1934"/>
                <a:gd name="T41" fmla="*/ 1201 h 2135"/>
                <a:gd name="T42" fmla="*/ 248 w 1934"/>
                <a:gd name="T43" fmla="*/ 1102 h 2135"/>
                <a:gd name="T44" fmla="*/ 307 w 1934"/>
                <a:gd name="T45" fmla="*/ 1117 h 2135"/>
                <a:gd name="T46" fmla="*/ 334 w 1934"/>
                <a:gd name="T47" fmla="*/ 1157 h 2135"/>
                <a:gd name="T48" fmla="*/ 311 w 1934"/>
                <a:gd name="T49" fmla="*/ 1201 h 2135"/>
                <a:gd name="T50" fmla="*/ 250 w 1934"/>
                <a:gd name="T51" fmla="*/ 1221 h 2135"/>
                <a:gd name="T52" fmla="*/ 188 w 1934"/>
                <a:gd name="T53" fmla="*/ 1203 h 2135"/>
                <a:gd name="T54" fmla="*/ 165 w 1934"/>
                <a:gd name="T55" fmla="*/ 1160 h 2135"/>
                <a:gd name="T56" fmla="*/ 191 w 1934"/>
                <a:gd name="T57" fmla="*/ 1119 h 2135"/>
                <a:gd name="T58" fmla="*/ 248 w 1934"/>
                <a:gd name="T59" fmla="*/ 1102 h 2135"/>
                <a:gd name="T60" fmla="*/ 953 w 1934"/>
                <a:gd name="T61" fmla="*/ 607 h 2135"/>
                <a:gd name="T62" fmla="*/ 1149 w 1934"/>
                <a:gd name="T63" fmla="*/ 488 h 2135"/>
                <a:gd name="T64" fmla="*/ 627 w 1934"/>
                <a:gd name="T65" fmla="*/ 411 h 2135"/>
                <a:gd name="T66" fmla="*/ 844 w 1934"/>
                <a:gd name="T67" fmla="*/ 542 h 2135"/>
                <a:gd name="T68" fmla="*/ 878 w 1934"/>
                <a:gd name="T69" fmla="*/ 259 h 2135"/>
                <a:gd name="T70" fmla="*/ 1069 w 1934"/>
                <a:gd name="T71" fmla="*/ 12 h 2135"/>
                <a:gd name="T72" fmla="*/ 1149 w 1934"/>
                <a:gd name="T73" fmla="*/ 290 h 2135"/>
                <a:gd name="T74" fmla="*/ 1394 w 1934"/>
                <a:gd name="T75" fmla="*/ 209 h 2135"/>
                <a:gd name="T76" fmla="*/ 1739 w 1934"/>
                <a:gd name="T77" fmla="*/ 644 h 2135"/>
                <a:gd name="T78" fmla="*/ 1262 w 1934"/>
                <a:gd name="T79" fmla="*/ 934 h 2135"/>
                <a:gd name="T80" fmla="*/ 433 w 1934"/>
                <a:gd name="T81" fmla="*/ 921 h 2135"/>
                <a:gd name="T82" fmla="*/ 374 w 1934"/>
                <a:gd name="T83" fmla="*/ 563 h 2135"/>
                <a:gd name="T84" fmla="*/ 265 w 1934"/>
                <a:gd name="T85" fmla="*/ 498 h 2135"/>
                <a:gd name="T86" fmla="*/ 306 w 1934"/>
                <a:gd name="T87" fmla="*/ 219 h 2135"/>
                <a:gd name="T88" fmla="*/ 769 w 1934"/>
                <a:gd name="T89" fmla="*/ 193 h 2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34" h="2135">
                  <a:moveTo>
                    <a:pt x="1091" y="1843"/>
                  </a:moveTo>
                  <a:lnTo>
                    <a:pt x="1105" y="1894"/>
                  </a:lnTo>
                  <a:lnTo>
                    <a:pt x="1120" y="1941"/>
                  </a:lnTo>
                  <a:lnTo>
                    <a:pt x="1135" y="1982"/>
                  </a:lnTo>
                  <a:lnTo>
                    <a:pt x="1150" y="2019"/>
                  </a:lnTo>
                  <a:lnTo>
                    <a:pt x="1163" y="2050"/>
                  </a:lnTo>
                  <a:lnTo>
                    <a:pt x="1176" y="2077"/>
                  </a:lnTo>
                  <a:lnTo>
                    <a:pt x="1079" y="2135"/>
                  </a:lnTo>
                  <a:lnTo>
                    <a:pt x="1066" y="2110"/>
                  </a:lnTo>
                  <a:lnTo>
                    <a:pt x="1052" y="2078"/>
                  </a:lnTo>
                  <a:lnTo>
                    <a:pt x="1037" y="2042"/>
                  </a:lnTo>
                  <a:lnTo>
                    <a:pt x="1022" y="2001"/>
                  </a:lnTo>
                  <a:lnTo>
                    <a:pt x="1006" y="1954"/>
                  </a:lnTo>
                  <a:lnTo>
                    <a:pt x="991" y="1904"/>
                  </a:lnTo>
                  <a:lnTo>
                    <a:pt x="1091" y="1843"/>
                  </a:lnTo>
                  <a:close/>
                  <a:moveTo>
                    <a:pt x="200" y="1586"/>
                  </a:moveTo>
                  <a:lnTo>
                    <a:pt x="527" y="1784"/>
                  </a:lnTo>
                  <a:lnTo>
                    <a:pt x="425" y="1771"/>
                  </a:lnTo>
                  <a:lnTo>
                    <a:pt x="442" y="1814"/>
                  </a:lnTo>
                  <a:lnTo>
                    <a:pt x="456" y="1855"/>
                  </a:lnTo>
                  <a:lnTo>
                    <a:pt x="468" y="1894"/>
                  </a:lnTo>
                  <a:lnTo>
                    <a:pt x="478" y="1930"/>
                  </a:lnTo>
                  <a:lnTo>
                    <a:pt x="486" y="1962"/>
                  </a:lnTo>
                  <a:lnTo>
                    <a:pt x="494" y="1990"/>
                  </a:lnTo>
                  <a:lnTo>
                    <a:pt x="499" y="2014"/>
                  </a:lnTo>
                  <a:lnTo>
                    <a:pt x="502" y="2033"/>
                  </a:lnTo>
                  <a:lnTo>
                    <a:pt x="504" y="2046"/>
                  </a:lnTo>
                  <a:lnTo>
                    <a:pt x="371" y="1965"/>
                  </a:lnTo>
                  <a:lnTo>
                    <a:pt x="359" y="1926"/>
                  </a:lnTo>
                  <a:lnTo>
                    <a:pt x="346" y="1884"/>
                  </a:lnTo>
                  <a:lnTo>
                    <a:pt x="330" y="1838"/>
                  </a:lnTo>
                  <a:lnTo>
                    <a:pt x="310" y="1790"/>
                  </a:lnTo>
                  <a:lnTo>
                    <a:pt x="288" y="1740"/>
                  </a:lnTo>
                  <a:lnTo>
                    <a:pt x="262" y="1688"/>
                  </a:lnTo>
                  <a:lnTo>
                    <a:pt x="233" y="1636"/>
                  </a:lnTo>
                  <a:lnTo>
                    <a:pt x="200" y="1586"/>
                  </a:lnTo>
                  <a:close/>
                  <a:moveTo>
                    <a:pt x="1638" y="1512"/>
                  </a:moveTo>
                  <a:lnTo>
                    <a:pt x="1720" y="1535"/>
                  </a:lnTo>
                  <a:lnTo>
                    <a:pt x="1806" y="1561"/>
                  </a:lnTo>
                  <a:lnTo>
                    <a:pt x="1893" y="1592"/>
                  </a:lnTo>
                  <a:lnTo>
                    <a:pt x="1934" y="1617"/>
                  </a:lnTo>
                  <a:lnTo>
                    <a:pt x="1821" y="1685"/>
                  </a:lnTo>
                  <a:lnTo>
                    <a:pt x="1737" y="1658"/>
                  </a:lnTo>
                  <a:lnTo>
                    <a:pt x="1656" y="1633"/>
                  </a:lnTo>
                  <a:lnTo>
                    <a:pt x="1576" y="1612"/>
                  </a:lnTo>
                  <a:lnTo>
                    <a:pt x="1499" y="1595"/>
                  </a:lnTo>
                  <a:lnTo>
                    <a:pt x="1638" y="1512"/>
                  </a:lnTo>
                  <a:close/>
                  <a:moveTo>
                    <a:pt x="1404" y="1110"/>
                  </a:moveTo>
                  <a:lnTo>
                    <a:pt x="1420" y="1117"/>
                  </a:lnTo>
                  <a:lnTo>
                    <a:pt x="1434" y="1126"/>
                  </a:lnTo>
                  <a:lnTo>
                    <a:pt x="1444" y="1137"/>
                  </a:lnTo>
                  <a:lnTo>
                    <a:pt x="1452" y="1149"/>
                  </a:lnTo>
                  <a:lnTo>
                    <a:pt x="1455" y="1163"/>
                  </a:lnTo>
                  <a:lnTo>
                    <a:pt x="1453" y="1180"/>
                  </a:lnTo>
                  <a:lnTo>
                    <a:pt x="1444" y="1196"/>
                  </a:lnTo>
                  <a:lnTo>
                    <a:pt x="1432" y="1210"/>
                  </a:lnTo>
                  <a:lnTo>
                    <a:pt x="1413" y="1221"/>
                  </a:lnTo>
                  <a:lnTo>
                    <a:pt x="1391" y="1229"/>
                  </a:lnTo>
                  <a:lnTo>
                    <a:pt x="1366" y="1231"/>
                  </a:lnTo>
                  <a:lnTo>
                    <a:pt x="1342" y="1230"/>
                  </a:lnTo>
                  <a:lnTo>
                    <a:pt x="1321" y="1223"/>
                  </a:lnTo>
                  <a:lnTo>
                    <a:pt x="1303" y="1214"/>
                  </a:lnTo>
                  <a:lnTo>
                    <a:pt x="1289" y="1201"/>
                  </a:lnTo>
                  <a:lnTo>
                    <a:pt x="1279" y="1185"/>
                  </a:lnTo>
                  <a:lnTo>
                    <a:pt x="1404" y="1110"/>
                  </a:lnTo>
                  <a:close/>
                  <a:moveTo>
                    <a:pt x="248" y="1102"/>
                  </a:moveTo>
                  <a:lnTo>
                    <a:pt x="271" y="1103"/>
                  </a:lnTo>
                  <a:lnTo>
                    <a:pt x="290" y="1108"/>
                  </a:lnTo>
                  <a:lnTo>
                    <a:pt x="307" y="1117"/>
                  </a:lnTo>
                  <a:lnTo>
                    <a:pt x="320" y="1127"/>
                  </a:lnTo>
                  <a:lnTo>
                    <a:pt x="330" y="1141"/>
                  </a:lnTo>
                  <a:lnTo>
                    <a:pt x="334" y="1157"/>
                  </a:lnTo>
                  <a:lnTo>
                    <a:pt x="332" y="1173"/>
                  </a:lnTo>
                  <a:lnTo>
                    <a:pt x="325" y="1188"/>
                  </a:lnTo>
                  <a:lnTo>
                    <a:pt x="311" y="1201"/>
                  </a:lnTo>
                  <a:lnTo>
                    <a:pt x="294" y="1212"/>
                  </a:lnTo>
                  <a:lnTo>
                    <a:pt x="273" y="1218"/>
                  </a:lnTo>
                  <a:lnTo>
                    <a:pt x="250" y="1221"/>
                  </a:lnTo>
                  <a:lnTo>
                    <a:pt x="226" y="1219"/>
                  </a:lnTo>
                  <a:lnTo>
                    <a:pt x="205" y="1213"/>
                  </a:lnTo>
                  <a:lnTo>
                    <a:pt x="188" y="1203"/>
                  </a:lnTo>
                  <a:lnTo>
                    <a:pt x="176" y="1191"/>
                  </a:lnTo>
                  <a:lnTo>
                    <a:pt x="167" y="1177"/>
                  </a:lnTo>
                  <a:lnTo>
                    <a:pt x="165" y="1160"/>
                  </a:lnTo>
                  <a:lnTo>
                    <a:pt x="169" y="1145"/>
                  </a:lnTo>
                  <a:lnTo>
                    <a:pt x="178" y="1130"/>
                  </a:lnTo>
                  <a:lnTo>
                    <a:pt x="191" y="1119"/>
                  </a:lnTo>
                  <a:lnTo>
                    <a:pt x="207" y="1110"/>
                  </a:lnTo>
                  <a:lnTo>
                    <a:pt x="227" y="1104"/>
                  </a:lnTo>
                  <a:lnTo>
                    <a:pt x="248" y="1102"/>
                  </a:lnTo>
                  <a:close/>
                  <a:moveTo>
                    <a:pt x="1149" y="488"/>
                  </a:moveTo>
                  <a:lnTo>
                    <a:pt x="1062" y="541"/>
                  </a:lnTo>
                  <a:lnTo>
                    <a:pt x="953" y="607"/>
                  </a:lnTo>
                  <a:lnTo>
                    <a:pt x="810" y="694"/>
                  </a:lnTo>
                  <a:lnTo>
                    <a:pt x="1149" y="897"/>
                  </a:lnTo>
                  <a:lnTo>
                    <a:pt x="1149" y="488"/>
                  </a:lnTo>
                  <a:close/>
                  <a:moveTo>
                    <a:pt x="878" y="259"/>
                  </a:moveTo>
                  <a:lnTo>
                    <a:pt x="735" y="346"/>
                  </a:lnTo>
                  <a:lnTo>
                    <a:pt x="627" y="411"/>
                  </a:lnTo>
                  <a:lnTo>
                    <a:pt x="483" y="498"/>
                  </a:lnTo>
                  <a:lnTo>
                    <a:pt x="701" y="629"/>
                  </a:lnTo>
                  <a:lnTo>
                    <a:pt x="844" y="542"/>
                  </a:lnTo>
                  <a:lnTo>
                    <a:pt x="953" y="475"/>
                  </a:lnTo>
                  <a:lnTo>
                    <a:pt x="1096" y="389"/>
                  </a:lnTo>
                  <a:lnTo>
                    <a:pt x="878" y="259"/>
                  </a:lnTo>
                  <a:close/>
                  <a:moveTo>
                    <a:pt x="667" y="0"/>
                  </a:moveTo>
                  <a:lnTo>
                    <a:pt x="878" y="127"/>
                  </a:lnTo>
                  <a:lnTo>
                    <a:pt x="1069" y="12"/>
                  </a:lnTo>
                  <a:lnTo>
                    <a:pt x="1177" y="77"/>
                  </a:lnTo>
                  <a:lnTo>
                    <a:pt x="987" y="192"/>
                  </a:lnTo>
                  <a:lnTo>
                    <a:pt x="1149" y="290"/>
                  </a:lnTo>
                  <a:lnTo>
                    <a:pt x="1204" y="323"/>
                  </a:lnTo>
                  <a:lnTo>
                    <a:pt x="1262" y="290"/>
                  </a:lnTo>
                  <a:lnTo>
                    <a:pt x="1394" y="209"/>
                  </a:lnTo>
                  <a:lnTo>
                    <a:pt x="1502" y="275"/>
                  </a:lnTo>
                  <a:lnTo>
                    <a:pt x="1313" y="389"/>
                  </a:lnTo>
                  <a:lnTo>
                    <a:pt x="1739" y="644"/>
                  </a:lnTo>
                  <a:lnTo>
                    <a:pt x="1631" y="710"/>
                  </a:lnTo>
                  <a:lnTo>
                    <a:pt x="1262" y="488"/>
                  </a:lnTo>
                  <a:lnTo>
                    <a:pt x="1262" y="934"/>
                  </a:lnTo>
                  <a:lnTo>
                    <a:pt x="1127" y="1015"/>
                  </a:lnTo>
                  <a:lnTo>
                    <a:pt x="702" y="760"/>
                  </a:lnTo>
                  <a:lnTo>
                    <a:pt x="433" y="921"/>
                  </a:lnTo>
                  <a:lnTo>
                    <a:pt x="326" y="856"/>
                  </a:lnTo>
                  <a:lnTo>
                    <a:pt x="592" y="694"/>
                  </a:lnTo>
                  <a:lnTo>
                    <a:pt x="374" y="563"/>
                  </a:lnTo>
                  <a:lnTo>
                    <a:pt x="109" y="725"/>
                  </a:lnTo>
                  <a:lnTo>
                    <a:pt x="0" y="658"/>
                  </a:lnTo>
                  <a:lnTo>
                    <a:pt x="265" y="498"/>
                  </a:lnTo>
                  <a:lnTo>
                    <a:pt x="374" y="432"/>
                  </a:lnTo>
                  <a:lnTo>
                    <a:pt x="518" y="346"/>
                  </a:lnTo>
                  <a:lnTo>
                    <a:pt x="306" y="219"/>
                  </a:lnTo>
                  <a:lnTo>
                    <a:pt x="414" y="152"/>
                  </a:lnTo>
                  <a:lnTo>
                    <a:pt x="627" y="280"/>
                  </a:lnTo>
                  <a:lnTo>
                    <a:pt x="769" y="193"/>
                  </a:lnTo>
                  <a:lnTo>
                    <a:pt x="558" y="66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rgbClr val="63BA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1472773" y="2874375"/>
            <a:ext cx="549041" cy="607504"/>
            <a:chOff x="1111443" y="2568745"/>
            <a:chExt cx="386930" cy="428131"/>
          </a:xfrm>
        </p:grpSpPr>
        <p:sp>
          <p:nvSpPr>
            <p:cNvPr id="114" name="Freeform 113"/>
            <p:cNvSpPr>
              <a:spLocks noEditPoints="1"/>
            </p:cNvSpPr>
            <p:nvPr/>
          </p:nvSpPr>
          <p:spPr bwMode="white">
            <a:xfrm>
              <a:off x="1111443" y="2568745"/>
              <a:ext cx="386930" cy="428131"/>
            </a:xfrm>
            <a:custGeom>
              <a:avLst/>
              <a:gdLst>
                <a:gd name="T0" fmla="*/ 1518 w 1518"/>
                <a:gd name="T1" fmla="*/ 930 h 1675"/>
                <a:gd name="T2" fmla="*/ 1518 w 1518"/>
                <a:gd name="T3" fmla="*/ 865 h 1675"/>
                <a:gd name="T4" fmla="*/ 1518 w 1518"/>
                <a:gd name="T5" fmla="*/ 753 h 1675"/>
                <a:gd name="T6" fmla="*/ 758 w 1518"/>
                <a:gd name="T7" fmla="*/ 0 h 1675"/>
                <a:gd name="T8" fmla="*/ 919 w 1518"/>
                <a:gd name="T9" fmla="*/ 5 h 1675"/>
                <a:gd name="T10" fmla="*/ 1078 w 1518"/>
                <a:gd name="T11" fmla="*/ 23 h 1675"/>
                <a:gd name="T12" fmla="*/ 1224 w 1518"/>
                <a:gd name="T13" fmla="*/ 55 h 1675"/>
                <a:gd name="T14" fmla="*/ 1351 w 1518"/>
                <a:gd name="T15" fmla="*/ 101 h 1675"/>
                <a:gd name="T16" fmla="*/ 1448 w 1518"/>
                <a:gd name="T17" fmla="*/ 164 h 1675"/>
                <a:gd name="T18" fmla="*/ 1506 w 1518"/>
                <a:gd name="T19" fmla="*/ 245 h 1675"/>
                <a:gd name="T20" fmla="*/ 1518 w 1518"/>
                <a:gd name="T21" fmla="*/ 477 h 1675"/>
                <a:gd name="T22" fmla="*/ 1518 w 1518"/>
                <a:gd name="T23" fmla="*/ 720 h 1675"/>
                <a:gd name="T24" fmla="*/ 1518 w 1518"/>
                <a:gd name="T25" fmla="*/ 724 h 1675"/>
                <a:gd name="T26" fmla="*/ 1518 w 1518"/>
                <a:gd name="T27" fmla="*/ 732 h 1675"/>
                <a:gd name="T28" fmla="*/ 1518 w 1518"/>
                <a:gd name="T29" fmla="*/ 757 h 1675"/>
                <a:gd name="T30" fmla="*/ 1518 w 1518"/>
                <a:gd name="T31" fmla="*/ 781 h 1675"/>
                <a:gd name="T32" fmla="*/ 1518 w 1518"/>
                <a:gd name="T33" fmla="*/ 830 h 1675"/>
                <a:gd name="T34" fmla="*/ 1518 w 1518"/>
                <a:gd name="T35" fmla="*/ 830 h 1675"/>
                <a:gd name="T36" fmla="*/ 1518 w 1518"/>
                <a:gd name="T37" fmla="*/ 867 h 1675"/>
                <a:gd name="T38" fmla="*/ 1518 w 1518"/>
                <a:gd name="T39" fmla="*/ 906 h 1675"/>
                <a:gd name="T40" fmla="*/ 1518 w 1518"/>
                <a:gd name="T41" fmla="*/ 1089 h 1675"/>
                <a:gd name="T42" fmla="*/ 1515 w 1518"/>
                <a:gd name="T43" fmla="*/ 1354 h 1675"/>
                <a:gd name="T44" fmla="*/ 1473 w 1518"/>
                <a:gd name="T45" fmla="*/ 1445 h 1675"/>
                <a:gd name="T46" fmla="*/ 1388 w 1518"/>
                <a:gd name="T47" fmla="*/ 1522 h 1675"/>
                <a:gd name="T48" fmla="*/ 1270 w 1518"/>
                <a:gd name="T49" fmla="*/ 1584 h 1675"/>
                <a:gd name="T50" fmla="*/ 1128 w 1518"/>
                <a:gd name="T51" fmla="*/ 1630 h 1675"/>
                <a:gd name="T52" fmla="*/ 972 w 1518"/>
                <a:gd name="T53" fmla="*/ 1661 h 1675"/>
                <a:gd name="T54" fmla="*/ 811 w 1518"/>
                <a:gd name="T55" fmla="*/ 1674 h 1675"/>
                <a:gd name="T56" fmla="*/ 653 w 1518"/>
                <a:gd name="T57" fmla="*/ 1671 h 1675"/>
                <a:gd name="T58" fmla="*/ 492 w 1518"/>
                <a:gd name="T59" fmla="*/ 1652 h 1675"/>
                <a:gd name="T60" fmla="*/ 340 w 1518"/>
                <a:gd name="T61" fmla="*/ 1616 h 1675"/>
                <a:gd name="T62" fmla="*/ 206 w 1518"/>
                <a:gd name="T63" fmla="*/ 1564 h 1675"/>
                <a:gd name="T64" fmla="*/ 97 w 1518"/>
                <a:gd name="T65" fmla="*/ 1498 h 1675"/>
                <a:gd name="T66" fmla="*/ 25 w 1518"/>
                <a:gd name="T67" fmla="*/ 1417 h 1675"/>
                <a:gd name="T68" fmla="*/ 0 w 1518"/>
                <a:gd name="T69" fmla="*/ 1320 h 1675"/>
                <a:gd name="T70" fmla="*/ 0 w 1518"/>
                <a:gd name="T71" fmla="*/ 821 h 1675"/>
                <a:gd name="T72" fmla="*/ 0 w 1518"/>
                <a:gd name="T73" fmla="*/ 308 h 1675"/>
                <a:gd name="T74" fmla="*/ 25 w 1518"/>
                <a:gd name="T75" fmla="*/ 216 h 1675"/>
                <a:gd name="T76" fmla="*/ 97 w 1518"/>
                <a:gd name="T77" fmla="*/ 142 h 1675"/>
                <a:gd name="T78" fmla="*/ 206 w 1518"/>
                <a:gd name="T79" fmla="*/ 85 h 1675"/>
                <a:gd name="T80" fmla="*/ 340 w 1518"/>
                <a:gd name="T81" fmla="*/ 42 h 1675"/>
                <a:gd name="T82" fmla="*/ 492 w 1518"/>
                <a:gd name="T83" fmla="*/ 16 h 1675"/>
                <a:gd name="T84" fmla="*/ 653 w 1518"/>
                <a:gd name="T85" fmla="*/ 2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18" h="1675">
                  <a:moveTo>
                    <a:pt x="1518" y="906"/>
                  </a:moveTo>
                  <a:lnTo>
                    <a:pt x="1518" y="919"/>
                  </a:lnTo>
                  <a:lnTo>
                    <a:pt x="1518" y="930"/>
                  </a:lnTo>
                  <a:lnTo>
                    <a:pt x="1518" y="906"/>
                  </a:lnTo>
                  <a:close/>
                  <a:moveTo>
                    <a:pt x="1518" y="859"/>
                  </a:moveTo>
                  <a:lnTo>
                    <a:pt x="1518" y="865"/>
                  </a:lnTo>
                  <a:lnTo>
                    <a:pt x="1518" y="859"/>
                  </a:lnTo>
                  <a:close/>
                  <a:moveTo>
                    <a:pt x="1518" y="750"/>
                  </a:moveTo>
                  <a:lnTo>
                    <a:pt x="1518" y="753"/>
                  </a:lnTo>
                  <a:lnTo>
                    <a:pt x="1518" y="756"/>
                  </a:lnTo>
                  <a:lnTo>
                    <a:pt x="1518" y="750"/>
                  </a:lnTo>
                  <a:close/>
                  <a:moveTo>
                    <a:pt x="758" y="0"/>
                  </a:moveTo>
                  <a:lnTo>
                    <a:pt x="811" y="0"/>
                  </a:lnTo>
                  <a:lnTo>
                    <a:pt x="865" y="2"/>
                  </a:lnTo>
                  <a:lnTo>
                    <a:pt x="919" y="5"/>
                  </a:lnTo>
                  <a:lnTo>
                    <a:pt x="972" y="10"/>
                  </a:lnTo>
                  <a:lnTo>
                    <a:pt x="1025" y="16"/>
                  </a:lnTo>
                  <a:lnTo>
                    <a:pt x="1078" y="23"/>
                  </a:lnTo>
                  <a:lnTo>
                    <a:pt x="1128" y="32"/>
                  </a:lnTo>
                  <a:lnTo>
                    <a:pt x="1178" y="42"/>
                  </a:lnTo>
                  <a:lnTo>
                    <a:pt x="1224" y="55"/>
                  </a:lnTo>
                  <a:lnTo>
                    <a:pt x="1270" y="69"/>
                  </a:lnTo>
                  <a:lnTo>
                    <a:pt x="1312" y="85"/>
                  </a:lnTo>
                  <a:lnTo>
                    <a:pt x="1351" y="101"/>
                  </a:lnTo>
                  <a:lnTo>
                    <a:pt x="1388" y="120"/>
                  </a:lnTo>
                  <a:lnTo>
                    <a:pt x="1420" y="142"/>
                  </a:lnTo>
                  <a:lnTo>
                    <a:pt x="1448" y="164"/>
                  </a:lnTo>
                  <a:lnTo>
                    <a:pt x="1473" y="189"/>
                  </a:lnTo>
                  <a:lnTo>
                    <a:pt x="1492" y="216"/>
                  </a:lnTo>
                  <a:lnTo>
                    <a:pt x="1506" y="245"/>
                  </a:lnTo>
                  <a:lnTo>
                    <a:pt x="1515" y="276"/>
                  </a:lnTo>
                  <a:lnTo>
                    <a:pt x="1518" y="308"/>
                  </a:lnTo>
                  <a:lnTo>
                    <a:pt x="1518" y="477"/>
                  </a:lnTo>
                  <a:lnTo>
                    <a:pt x="1518" y="550"/>
                  </a:lnTo>
                  <a:lnTo>
                    <a:pt x="1518" y="616"/>
                  </a:lnTo>
                  <a:lnTo>
                    <a:pt x="1518" y="720"/>
                  </a:lnTo>
                  <a:lnTo>
                    <a:pt x="1518" y="725"/>
                  </a:lnTo>
                  <a:lnTo>
                    <a:pt x="1518" y="727"/>
                  </a:lnTo>
                  <a:lnTo>
                    <a:pt x="1518" y="724"/>
                  </a:lnTo>
                  <a:lnTo>
                    <a:pt x="1518" y="727"/>
                  </a:lnTo>
                  <a:lnTo>
                    <a:pt x="1518" y="727"/>
                  </a:lnTo>
                  <a:lnTo>
                    <a:pt x="1518" y="732"/>
                  </a:lnTo>
                  <a:lnTo>
                    <a:pt x="1518" y="750"/>
                  </a:lnTo>
                  <a:lnTo>
                    <a:pt x="1518" y="742"/>
                  </a:lnTo>
                  <a:lnTo>
                    <a:pt x="1518" y="757"/>
                  </a:lnTo>
                  <a:lnTo>
                    <a:pt x="1518" y="756"/>
                  </a:lnTo>
                  <a:lnTo>
                    <a:pt x="1518" y="775"/>
                  </a:lnTo>
                  <a:lnTo>
                    <a:pt x="1518" y="781"/>
                  </a:lnTo>
                  <a:lnTo>
                    <a:pt x="1518" y="797"/>
                  </a:lnTo>
                  <a:lnTo>
                    <a:pt x="1518" y="812"/>
                  </a:lnTo>
                  <a:lnTo>
                    <a:pt x="1518" y="830"/>
                  </a:lnTo>
                  <a:lnTo>
                    <a:pt x="1518" y="809"/>
                  </a:lnTo>
                  <a:lnTo>
                    <a:pt x="1518" y="835"/>
                  </a:lnTo>
                  <a:lnTo>
                    <a:pt x="1518" y="830"/>
                  </a:lnTo>
                  <a:lnTo>
                    <a:pt x="1518" y="859"/>
                  </a:lnTo>
                  <a:lnTo>
                    <a:pt x="1518" y="856"/>
                  </a:lnTo>
                  <a:lnTo>
                    <a:pt x="1518" y="867"/>
                  </a:lnTo>
                  <a:lnTo>
                    <a:pt x="1518" y="865"/>
                  </a:lnTo>
                  <a:lnTo>
                    <a:pt x="1518" y="878"/>
                  </a:lnTo>
                  <a:lnTo>
                    <a:pt x="1518" y="906"/>
                  </a:lnTo>
                  <a:lnTo>
                    <a:pt x="1518" y="899"/>
                  </a:lnTo>
                  <a:lnTo>
                    <a:pt x="1518" y="1027"/>
                  </a:lnTo>
                  <a:lnTo>
                    <a:pt x="1518" y="1089"/>
                  </a:lnTo>
                  <a:lnTo>
                    <a:pt x="1518" y="1159"/>
                  </a:lnTo>
                  <a:lnTo>
                    <a:pt x="1518" y="1320"/>
                  </a:lnTo>
                  <a:lnTo>
                    <a:pt x="1515" y="1354"/>
                  </a:lnTo>
                  <a:lnTo>
                    <a:pt x="1506" y="1386"/>
                  </a:lnTo>
                  <a:lnTo>
                    <a:pt x="1492" y="1417"/>
                  </a:lnTo>
                  <a:lnTo>
                    <a:pt x="1473" y="1445"/>
                  </a:lnTo>
                  <a:lnTo>
                    <a:pt x="1448" y="1473"/>
                  </a:lnTo>
                  <a:lnTo>
                    <a:pt x="1420" y="1498"/>
                  </a:lnTo>
                  <a:lnTo>
                    <a:pt x="1388" y="1522"/>
                  </a:lnTo>
                  <a:lnTo>
                    <a:pt x="1351" y="1544"/>
                  </a:lnTo>
                  <a:lnTo>
                    <a:pt x="1312" y="1564"/>
                  </a:lnTo>
                  <a:lnTo>
                    <a:pt x="1270" y="1584"/>
                  </a:lnTo>
                  <a:lnTo>
                    <a:pt x="1224" y="1600"/>
                  </a:lnTo>
                  <a:lnTo>
                    <a:pt x="1178" y="1616"/>
                  </a:lnTo>
                  <a:lnTo>
                    <a:pt x="1128" y="1630"/>
                  </a:lnTo>
                  <a:lnTo>
                    <a:pt x="1078" y="1642"/>
                  </a:lnTo>
                  <a:lnTo>
                    <a:pt x="1025" y="1652"/>
                  </a:lnTo>
                  <a:lnTo>
                    <a:pt x="972" y="1661"/>
                  </a:lnTo>
                  <a:lnTo>
                    <a:pt x="919" y="1667"/>
                  </a:lnTo>
                  <a:lnTo>
                    <a:pt x="865" y="1671"/>
                  </a:lnTo>
                  <a:lnTo>
                    <a:pt x="811" y="1674"/>
                  </a:lnTo>
                  <a:lnTo>
                    <a:pt x="758" y="1675"/>
                  </a:lnTo>
                  <a:lnTo>
                    <a:pt x="706" y="1674"/>
                  </a:lnTo>
                  <a:lnTo>
                    <a:pt x="653" y="1671"/>
                  </a:lnTo>
                  <a:lnTo>
                    <a:pt x="599" y="1667"/>
                  </a:lnTo>
                  <a:lnTo>
                    <a:pt x="545" y="1661"/>
                  </a:lnTo>
                  <a:lnTo>
                    <a:pt x="492" y="1652"/>
                  </a:lnTo>
                  <a:lnTo>
                    <a:pt x="441" y="1642"/>
                  </a:lnTo>
                  <a:lnTo>
                    <a:pt x="390" y="1630"/>
                  </a:lnTo>
                  <a:lnTo>
                    <a:pt x="340" y="1616"/>
                  </a:lnTo>
                  <a:lnTo>
                    <a:pt x="293" y="1600"/>
                  </a:lnTo>
                  <a:lnTo>
                    <a:pt x="248" y="1584"/>
                  </a:lnTo>
                  <a:lnTo>
                    <a:pt x="206" y="1564"/>
                  </a:lnTo>
                  <a:lnTo>
                    <a:pt x="166" y="1544"/>
                  </a:lnTo>
                  <a:lnTo>
                    <a:pt x="130" y="1522"/>
                  </a:lnTo>
                  <a:lnTo>
                    <a:pt x="97" y="1498"/>
                  </a:lnTo>
                  <a:lnTo>
                    <a:pt x="69" y="1473"/>
                  </a:lnTo>
                  <a:lnTo>
                    <a:pt x="45" y="1445"/>
                  </a:lnTo>
                  <a:lnTo>
                    <a:pt x="25" y="1417"/>
                  </a:lnTo>
                  <a:lnTo>
                    <a:pt x="12" y="1386"/>
                  </a:lnTo>
                  <a:lnTo>
                    <a:pt x="3" y="1354"/>
                  </a:lnTo>
                  <a:lnTo>
                    <a:pt x="0" y="1320"/>
                  </a:lnTo>
                  <a:lnTo>
                    <a:pt x="0" y="1159"/>
                  </a:lnTo>
                  <a:lnTo>
                    <a:pt x="0" y="991"/>
                  </a:lnTo>
                  <a:lnTo>
                    <a:pt x="0" y="821"/>
                  </a:lnTo>
                  <a:lnTo>
                    <a:pt x="0" y="650"/>
                  </a:lnTo>
                  <a:lnTo>
                    <a:pt x="0" y="477"/>
                  </a:lnTo>
                  <a:lnTo>
                    <a:pt x="0" y="308"/>
                  </a:lnTo>
                  <a:lnTo>
                    <a:pt x="3" y="276"/>
                  </a:lnTo>
                  <a:lnTo>
                    <a:pt x="12" y="245"/>
                  </a:lnTo>
                  <a:lnTo>
                    <a:pt x="25" y="216"/>
                  </a:lnTo>
                  <a:lnTo>
                    <a:pt x="45" y="189"/>
                  </a:lnTo>
                  <a:lnTo>
                    <a:pt x="69" y="164"/>
                  </a:lnTo>
                  <a:lnTo>
                    <a:pt x="97" y="142"/>
                  </a:lnTo>
                  <a:lnTo>
                    <a:pt x="130" y="120"/>
                  </a:lnTo>
                  <a:lnTo>
                    <a:pt x="166" y="101"/>
                  </a:lnTo>
                  <a:lnTo>
                    <a:pt x="206" y="85"/>
                  </a:lnTo>
                  <a:lnTo>
                    <a:pt x="248" y="69"/>
                  </a:lnTo>
                  <a:lnTo>
                    <a:pt x="293" y="55"/>
                  </a:lnTo>
                  <a:lnTo>
                    <a:pt x="340" y="42"/>
                  </a:lnTo>
                  <a:lnTo>
                    <a:pt x="390" y="32"/>
                  </a:lnTo>
                  <a:lnTo>
                    <a:pt x="441" y="23"/>
                  </a:lnTo>
                  <a:lnTo>
                    <a:pt x="492" y="16"/>
                  </a:lnTo>
                  <a:lnTo>
                    <a:pt x="545" y="10"/>
                  </a:lnTo>
                  <a:lnTo>
                    <a:pt x="599" y="5"/>
                  </a:lnTo>
                  <a:lnTo>
                    <a:pt x="653" y="2"/>
                  </a:lnTo>
                  <a:lnTo>
                    <a:pt x="706" y="0"/>
                  </a:lnTo>
                  <a:lnTo>
                    <a:pt x="758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1140104" y="2597406"/>
              <a:ext cx="329607" cy="370808"/>
            </a:xfrm>
            <a:custGeom>
              <a:avLst/>
              <a:gdLst>
                <a:gd name="T0" fmla="*/ 39 w 1293"/>
                <a:gd name="T1" fmla="*/ 790 h 1450"/>
                <a:gd name="T2" fmla="*/ 130 w 1293"/>
                <a:gd name="T3" fmla="*/ 828 h 1450"/>
                <a:gd name="T4" fmla="*/ 233 w 1293"/>
                <a:gd name="T5" fmla="*/ 858 h 1450"/>
                <a:gd name="T6" fmla="*/ 348 w 1293"/>
                <a:gd name="T7" fmla="*/ 879 h 1450"/>
                <a:gd name="T8" fmla="*/ 466 w 1293"/>
                <a:gd name="T9" fmla="*/ 893 h 1450"/>
                <a:gd name="T10" fmla="*/ 587 w 1293"/>
                <a:gd name="T11" fmla="*/ 899 h 1450"/>
                <a:gd name="T12" fmla="*/ 707 w 1293"/>
                <a:gd name="T13" fmla="*/ 899 h 1450"/>
                <a:gd name="T14" fmla="*/ 827 w 1293"/>
                <a:gd name="T15" fmla="*/ 893 h 1450"/>
                <a:gd name="T16" fmla="*/ 946 w 1293"/>
                <a:gd name="T17" fmla="*/ 879 h 1450"/>
                <a:gd name="T18" fmla="*/ 1061 w 1293"/>
                <a:gd name="T19" fmla="*/ 858 h 1450"/>
                <a:gd name="T20" fmla="*/ 1164 w 1293"/>
                <a:gd name="T21" fmla="*/ 828 h 1450"/>
                <a:gd name="T22" fmla="*/ 1255 w 1293"/>
                <a:gd name="T23" fmla="*/ 790 h 1450"/>
                <a:gd name="T24" fmla="*/ 1293 w 1293"/>
                <a:gd name="T25" fmla="*/ 1208 h 1450"/>
                <a:gd name="T26" fmla="*/ 1278 w 1293"/>
                <a:gd name="T27" fmla="*/ 1253 h 1450"/>
                <a:gd name="T28" fmla="*/ 1236 w 1293"/>
                <a:gd name="T29" fmla="*/ 1298 h 1450"/>
                <a:gd name="T30" fmla="*/ 1168 w 1293"/>
                <a:gd name="T31" fmla="*/ 1341 h 1450"/>
                <a:gd name="T32" fmla="*/ 1080 w 1293"/>
                <a:gd name="T33" fmla="*/ 1380 h 1450"/>
                <a:gd name="T34" fmla="*/ 973 w 1293"/>
                <a:gd name="T35" fmla="*/ 1412 h 1450"/>
                <a:gd name="T36" fmla="*/ 851 w 1293"/>
                <a:gd name="T37" fmla="*/ 1436 h 1450"/>
                <a:gd name="T38" fmla="*/ 717 w 1293"/>
                <a:gd name="T39" fmla="*/ 1449 h 1450"/>
                <a:gd name="T40" fmla="*/ 577 w 1293"/>
                <a:gd name="T41" fmla="*/ 1449 h 1450"/>
                <a:gd name="T42" fmla="*/ 443 w 1293"/>
                <a:gd name="T43" fmla="*/ 1436 h 1450"/>
                <a:gd name="T44" fmla="*/ 320 w 1293"/>
                <a:gd name="T45" fmla="*/ 1412 h 1450"/>
                <a:gd name="T46" fmla="*/ 213 w 1293"/>
                <a:gd name="T47" fmla="*/ 1380 h 1450"/>
                <a:gd name="T48" fmla="*/ 125 w 1293"/>
                <a:gd name="T49" fmla="*/ 1341 h 1450"/>
                <a:gd name="T50" fmla="*/ 58 w 1293"/>
                <a:gd name="T51" fmla="*/ 1298 h 1450"/>
                <a:gd name="T52" fmla="*/ 15 w 1293"/>
                <a:gd name="T53" fmla="*/ 1253 h 1450"/>
                <a:gd name="T54" fmla="*/ 0 w 1293"/>
                <a:gd name="T55" fmla="*/ 1208 h 1450"/>
                <a:gd name="T56" fmla="*/ 646 w 1293"/>
                <a:gd name="T57" fmla="*/ 0 h 1450"/>
                <a:gd name="T58" fmla="*/ 786 w 1293"/>
                <a:gd name="T59" fmla="*/ 4 h 1450"/>
                <a:gd name="T60" fmla="*/ 914 w 1293"/>
                <a:gd name="T61" fmla="*/ 18 h 1450"/>
                <a:gd name="T62" fmla="*/ 1029 w 1293"/>
                <a:gd name="T63" fmla="*/ 38 h 1450"/>
                <a:gd name="T64" fmla="*/ 1127 w 1293"/>
                <a:gd name="T65" fmla="*/ 65 h 1450"/>
                <a:gd name="T66" fmla="*/ 1205 w 1293"/>
                <a:gd name="T67" fmla="*/ 97 h 1450"/>
                <a:gd name="T68" fmla="*/ 1260 w 1293"/>
                <a:gd name="T69" fmla="*/ 134 h 1450"/>
                <a:gd name="T70" fmla="*/ 1290 w 1293"/>
                <a:gd name="T71" fmla="*/ 175 h 1450"/>
                <a:gd name="T72" fmla="*/ 1290 w 1293"/>
                <a:gd name="T73" fmla="*/ 219 h 1450"/>
                <a:gd name="T74" fmla="*/ 1260 w 1293"/>
                <a:gd name="T75" fmla="*/ 259 h 1450"/>
                <a:gd name="T76" fmla="*/ 1205 w 1293"/>
                <a:gd name="T77" fmla="*/ 296 h 1450"/>
                <a:gd name="T78" fmla="*/ 1127 w 1293"/>
                <a:gd name="T79" fmla="*/ 329 h 1450"/>
                <a:gd name="T80" fmla="*/ 1029 w 1293"/>
                <a:gd name="T81" fmla="*/ 356 h 1450"/>
                <a:gd name="T82" fmla="*/ 914 w 1293"/>
                <a:gd name="T83" fmla="*/ 376 h 1450"/>
                <a:gd name="T84" fmla="*/ 786 w 1293"/>
                <a:gd name="T85" fmla="*/ 389 h 1450"/>
                <a:gd name="T86" fmla="*/ 646 w 1293"/>
                <a:gd name="T87" fmla="*/ 394 h 1450"/>
                <a:gd name="T88" fmla="*/ 508 w 1293"/>
                <a:gd name="T89" fmla="*/ 389 h 1450"/>
                <a:gd name="T90" fmla="*/ 380 w 1293"/>
                <a:gd name="T91" fmla="*/ 376 h 1450"/>
                <a:gd name="T92" fmla="*/ 265 w 1293"/>
                <a:gd name="T93" fmla="*/ 356 h 1450"/>
                <a:gd name="T94" fmla="*/ 167 w 1293"/>
                <a:gd name="T95" fmla="*/ 329 h 1450"/>
                <a:gd name="T96" fmla="*/ 89 w 1293"/>
                <a:gd name="T97" fmla="*/ 296 h 1450"/>
                <a:gd name="T98" fmla="*/ 33 w 1293"/>
                <a:gd name="T99" fmla="*/ 259 h 1450"/>
                <a:gd name="T100" fmla="*/ 4 w 1293"/>
                <a:gd name="T101" fmla="*/ 219 h 1450"/>
                <a:gd name="T102" fmla="*/ 4 w 1293"/>
                <a:gd name="T103" fmla="*/ 175 h 1450"/>
                <a:gd name="T104" fmla="*/ 33 w 1293"/>
                <a:gd name="T105" fmla="*/ 134 h 1450"/>
                <a:gd name="T106" fmla="*/ 89 w 1293"/>
                <a:gd name="T107" fmla="*/ 97 h 1450"/>
                <a:gd name="T108" fmla="*/ 167 w 1293"/>
                <a:gd name="T109" fmla="*/ 65 h 1450"/>
                <a:gd name="T110" fmla="*/ 265 w 1293"/>
                <a:gd name="T111" fmla="*/ 38 h 1450"/>
                <a:gd name="T112" fmla="*/ 380 w 1293"/>
                <a:gd name="T113" fmla="*/ 18 h 1450"/>
                <a:gd name="T114" fmla="*/ 508 w 1293"/>
                <a:gd name="T115" fmla="*/ 4 h 1450"/>
                <a:gd name="T116" fmla="*/ 646 w 1293"/>
                <a:gd name="T117" fmla="*/ 0 h 1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93" h="1450">
                  <a:moveTo>
                    <a:pt x="0" y="767"/>
                  </a:moveTo>
                  <a:lnTo>
                    <a:pt x="39" y="790"/>
                  </a:lnTo>
                  <a:lnTo>
                    <a:pt x="82" y="810"/>
                  </a:lnTo>
                  <a:lnTo>
                    <a:pt x="130" y="828"/>
                  </a:lnTo>
                  <a:lnTo>
                    <a:pt x="180" y="844"/>
                  </a:lnTo>
                  <a:lnTo>
                    <a:pt x="233" y="858"/>
                  </a:lnTo>
                  <a:lnTo>
                    <a:pt x="289" y="869"/>
                  </a:lnTo>
                  <a:lnTo>
                    <a:pt x="348" y="879"/>
                  </a:lnTo>
                  <a:lnTo>
                    <a:pt x="407" y="886"/>
                  </a:lnTo>
                  <a:lnTo>
                    <a:pt x="466" y="893"/>
                  </a:lnTo>
                  <a:lnTo>
                    <a:pt x="527" y="897"/>
                  </a:lnTo>
                  <a:lnTo>
                    <a:pt x="587" y="899"/>
                  </a:lnTo>
                  <a:lnTo>
                    <a:pt x="646" y="900"/>
                  </a:lnTo>
                  <a:lnTo>
                    <a:pt x="707" y="899"/>
                  </a:lnTo>
                  <a:lnTo>
                    <a:pt x="767" y="897"/>
                  </a:lnTo>
                  <a:lnTo>
                    <a:pt x="827" y="893"/>
                  </a:lnTo>
                  <a:lnTo>
                    <a:pt x="887" y="886"/>
                  </a:lnTo>
                  <a:lnTo>
                    <a:pt x="946" y="879"/>
                  </a:lnTo>
                  <a:lnTo>
                    <a:pt x="1005" y="869"/>
                  </a:lnTo>
                  <a:lnTo>
                    <a:pt x="1061" y="858"/>
                  </a:lnTo>
                  <a:lnTo>
                    <a:pt x="1113" y="844"/>
                  </a:lnTo>
                  <a:lnTo>
                    <a:pt x="1164" y="828"/>
                  </a:lnTo>
                  <a:lnTo>
                    <a:pt x="1212" y="810"/>
                  </a:lnTo>
                  <a:lnTo>
                    <a:pt x="1255" y="790"/>
                  </a:lnTo>
                  <a:lnTo>
                    <a:pt x="1293" y="767"/>
                  </a:lnTo>
                  <a:lnTo>
                    <a:pt x="1293" y="1208"/>
                  </a:lnTo>
                  <a:lnTo>
                    <a:pt x="1290" y="1231"/>
                  </a:lnTo>
                  <a:lnTo>
                    <a:pt x="1278" y="1253"/>
                  </a:lnTo>
                  <a:lnTo>
                    <a:pt x="1260" y="1276"/>
                  </a:lnTo>
                  <a:lnTo>
                    <a:pt x="1236" y="1298"/>
                  </a:lnTo>
                  <a:lnTo>
                    <a:pt x="1205" y="1319"/>
                  </a:lnTo>
                  <a:lnTo>
                    <a:pt x="1168" y="1341"/>
                  </a:lnTo>
                  <a:lnTo>
                    <a:pt x="1127" y="1361"/>
                  </a:lnTo>
                  <a:lnTo>
                    <a:pt x="1080" y="1380"/>
                  </a:lnTo>
                  <a:lnTo>
                    <a:pt x="1029" y="1397"/>
                  </a:lnTo>
                  <a:lnTo>
                    <a:pt x="973" y="1412"/>
                  </a:lnTo>
                  <a:lnTo>
                    <a:pt x="914" y="1425"/>
                  </a:lnTo>
                  <a:lnTo>
                    <a:pt x="851" y="1436"/>
                  </a:lnTo>
                  <a:lnTo>
                    <a:pt x="786" y="1444"/>
                  </a:lnTo>
                  <a:lnTo>
                    <a:pt x="717" y="1449"/>
                  </a:lnTo>
                  <a:lnTo>
                    <a:pt x="646" y="1450"/>
                  </a:lnTo>
                  <a:lnTo>
                    <a:pt x="577" y="1449"/>
                  </a:lnTo>
                  <a:lnTo>
                    <a:pt x="508" y="1444"/>
                  </a:lnTo>
                  <a:lnTo>
                    <a:pt x="443" y="1436"/>
                  </a:lnTo>
                  <a:lnTo>
                    <a:pt x="380" y="1425"/>
                  </a:lnTo>
                  <a:lnTo>
                    <a:pt x="320" y="1412"/>
                  </a:lnTo>
                  <a:lnTo>
                    <a:pt x="265" y="1397"/>
                  </a:lnTo>
                  <a:lnTo>
                    <a:pt x="213" y="1380"/>
                  </a:lnTo>
                  <a:lnTo>
                    <a:pt x="167" y="1361"/>
                  </a:lnTo>
                  <a:lnTo>
                    <a:pt x="125" y="1341"/>
                  </a:lnTo>
                  <a:lnTo>
                    <a:pt x="89" y="1319"/>
                  </a:lnTo>
                  <a:lnTo>
                    <a:pt x="58" y="1298"/>
                  </a:lnTo>
                  <a:lnTo>
                    <a:pt x="33" y="1276"/>
                  </a:lnTo>
                  <a:lnTo>
                    <a:pt x="15" y="1253"/>
                  </a:lnTo>
                  <a:lnTo>
                    <a:pt x="4" y="1231"/>
                  </a:lnTo>
                  <a:lnTo>
                    <a:pt x="0" y="1208"/>
                  </a:lnTo>
                  <a:lnTo>
                    <a:pt x="0" y="767"/>
                  </a:lnTo>
                  <a:close/>
                  <a:moveTo>
                    <a:pt x="646" y="0"/>
                  </a:moveTo>
                  <a:lnTo>
                    <a:pt x="717" y="1"/>
                  </a:lnTo>
                  <a:lnTo>
                    <a:pt x="786" y="4"/>
                  </a:lnTo>
                  <a:lnTo>
                    <a:pt x="851" y="11"/>
                  </a:lnTo>
                  <a:lnTo>
                    <a:pt x="914" y="18"/>
                  </a:lnTo>
                  <a:lnTo>
                    <a:pt x="973" y="26"/>
                  </a:lnTo>
                  <a:lnTo>
                    <a:pt x="1029" y="38"/>
                  </a:lnTo>
                  <a:lnTo>
                    <a:pt x="1080" y="51"/>
                  </a:lnTo>
                  <a:lnTo>
                    <a:pt x="1127" y="65"/>
                  </a:lnTo>
                  <a:lnTo>
                    <a:pt x="1168" y="80"/>
                  </a:lnTo>
                  <a:lnTo>
                    <a:pt x="1205" y="97"/>
                  </a:lnTo>
                  <a:lnTo>
                    <a:pt x="1236" y="115"/>
                  </a:lnTo>
                  <a:lnTo>
                    <a:pt x="1260" y="134"/>
                  </a:lnTo>
                  <a:lnTo>
                    <a:pt x="1278" y="154"/>
                  </a:lnTo>
                  <a:lnTo>
                    <a:pt x="1290" y="175"/>
                  </a:lnTo>
                  <a:lnTo>
                    <a:pt x="1293" y="196"/>
                  </a:lnTo>
                  <a:lnTo>
                    <a:pt x="1290" y="219"/>
                  </a:lnTo>
                  <a:lnTo>
                    <a:pt x="1278" y="239"/>
                  </a:lnTo>
                  <a:lnTo>
                    <a:pt x="1260" y="259"/>
                  </a:lnTo>
                  <a:lnTo>
                    <a:pt x="1236" y="278"/>
                  </a:lnTo>
                  <a:lnTo>
                    <a:pt x="1205" y="296"/>
                  </a:lnTo>
                  <a:lnTo>
                    <a:pt x="1168" y="313"/>
                  </a:lnTo>
                  <a:lnTo>
                    <a:pt x="1127" y="329"/>
                  </a:lnTo>
                  <a:lnTo>
                    <a:pt x="1080" y="343"/>
                  </a:lnTo>
                  <a:lnTo>
                    <a:pt x="1029" y="356"/>
                  </a:lnTo>
                  <a:lnTo>
                    <a:pt x="973" y="367"/>
                  </a:lnTo>
                  <a:lnTo>
                    <a:pt x="914" y="376"/>
                  </a:lnTo>
                  <a:lnTo>
                    <a:pt x="851" y="383"/>
                  </a:lnTo>
                  <a:lnTo>
                    <a:pt x="786" y="389"/>
                  </a:lnTo>
                  <a:lnTo>
                    <a:pt x="717" y="393"/>
                  </a:lnTo>
                  <a:lnTo>
                    <a:pt x="646" y="394"/>
                  </a:lnTo>
                  <a:lnTo>
                    <a:pt x="577" y="393"/>
                  </a:lnTo>
                  <a:lnTo>
                    <a:pt x="508" y="389"/>
                  </a:lnTo>
                  <a:lnTo>
                    <a:pt x="443" y="383"/>
                  </a:lnTo>
                  <a:lnTo>
                    <a:pt x="380" y="376"/>
                  </a:lnTo>
                  <a:lnTo>
                    <a:pt x="320" y="367"/>
                  </a:lnTo>
                  <a:lnTo>
                    <a:pt x="265" y="356"/>
                  </a:lnTo>
                  <a:lnTo>
                    <a:pt x="213" y="343"/>
                  </a:lnTo>
                  <a:lnTo>
                    <a:pt x="167" y="329"/>
                  </a:lnTo>
                  <a:lnTo>
                    <a:pt x="125" y="313"/>
                  </a:lnTo>
                  <a:lnTo>
                    <a:pt x="89" y="296"/>
                  </a:lnTo>
                  <a:lnTo>
                    <a:pt x="58" y="278"/>
                  </a:lnTo>
                  <a:lnTo>
                    <a:pt x="33" y="259"/>
                  </a:lnTo>
                  <a:lnTo>
                    <a:pt x="15" y="239"/>
                  </a:lnTo>
                  <a:lnTo>
                    <a:pt x="4" y="219"/>
                  </a:lnTo>
                  <a:lnTo>
                    <a:pt x="0" y="196"/>
                  </a:lnTo>
                  <a:lnTo>
                    <a:pt x="4" y="175"/>
                  </a:lnTo>
                  <a:lnTo>
                    <a:pt x="15" y="154"/>
                  </a:lnTo>
                  <a:lnTo>
                    <a:pt x="33" y="134"/>
                  </a:lnTo>
                  <a:lnTo>
                    <a:pt x="58" y="115"/>
                  </a:lnTo>
                  <a:lnTo>
                    <a:pt x="89" y="97"/>
                  </a:lnTo>
                  <a:lnTo>
                    <a:pt x="125" y="80"/>
                  </a:lnTo>
                  <a:lnTo>
                    <a:pt x="167" y="65"/>
                  </a:lnTo>
                  <a:lnTo>
                    <a:pt x="213" y="51"/>
                  </a:lnTo>
                  <a:lnTo>
                    <a:pt x="265" y="38"/>
                  </a:lnTo>
                  <a:lnTo>
                    <a:pt x="320" y="26"/>
                  </a:lnTo>
                  <a:lnTo>
                    <a:pt x="380" y="18"/>
                  </a:lnTo>
                  <a:lnTo>
                    <a:pt x="443" y="11"/>
                  </a:lnTo>
                  <a:lnTo>
                    <a:pt x="508" y="4"/>
                  </a:lnTo>
                  <a:lnTo>
                    <a:pt x="577" y="1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6" name="Freeform 115"/>
            <p:cNvSpPr>
              <a:spLocks/>
            </p:cNvSpPr>
            <p:nvPr/>
          </p:nvSpPr>
          <p:spPr bwMode="auto">
            <a:xfrm>
              <a:off x="1140104" y="2692348"/>
              <a:ext cx="329607" cy="105689"/>
            </a:xfrm>
            <a:custGeom>
              <a:avLst/>
              <a:gdLst>
                <a:gd name="T0" fmla="*/ 0 w 1293"/>
                <a:gd name="T1" fmla="*/ 0 h 413"/>
                <a:gd name="T2" fmla="*/ 39 w 1293"/>
                <a:gd name="T3" fmla="*/ 22 h 413"/>
                <a:gd name="T4" fmla="*/ 82 w 1293"/>
                <a:gd name="T5" fmla="*/ 42 h 413"/>
                <a:gd name="T6" fmla="*/ 129 w 1293"/>
                <a:gd name="T7" fmla="*/ 60 h 413"/>
                <a:gd name="T8" fmla="*/ 180 w 1293"/>
                <a:gd name="T9" fmla="*/ 76 h 413"/>
                <a:gd name="T10" fmla="*/ 233 w 1293"/>
                <a:gd name="T11" fmla="*/ 90 h 413"/>
                <a:gd name="T12" fmla="*/ 289 w 1293"/>
                <a:gd name="T13" fmla="*/ 101 h 413"/>
                <a:gd name="T14" fmla="*/ 346 w 1293"/>
                <a:gd name="T15" fmla="*/ 111 h 413"/>
                <a:gd name="T16" fmla="*/ 406 w 1293"/>
                <a:gd name="T17" fmla="*/ 119 h 413"/>
                <a:gd name="T18" fmla="*/ 466 w 1293"/>
                <a:gd name="T19" fmla="*/ 125 h 413"/>
                <a:gd name="T20" fmla="*/ 527 w 1293"/>
                <a:gd name="T21" fmla="*/ 129 h 413"/>
                <a:gd name="T22" fmla="*/ 587 w 1293"/>
                <a:gd name="T23" fmla="*/ 131 h 413"/>
                <a:gd name="T24" fmla="*/ 646 w 1293"/>
                <a:gd name="T25" fmla="*/ 132 h 413"/>
                <a:gd name="T26" fmla="*/ 707 w 1293"/>
                <a:gd name="T27" fmla="*/ 131 h 413"/>
                <a:gd name="T28" fmla="*/ 767 w 1293"/>
                <a:gd name="T29" fmla="*/ 129 h 413"/>
                <a:gd name="T30" fmla="*/ 827 w 1293"/>
                <a:gd name="T31" fmla="*/ 125 h 413"/>
                <a:gd name="T32" fmla="*/ 887 w 1293"/>
                <a:gd name="T33" fmla="*/ 119 h 413"/>
                <a:gd name="T34" fmla="*/ 946 w 1293"/>
                <a:gd name="T35" fmla="*/ 111 h 413"/>
                <a:gd name="T36" fmla="*/ 1005 w 1293"/>
                <a:gd name="T37" fmla="*/ 101 h 413"/>
                <a:gd name="T38" fmla="*/ 1061 w 1293"/>
                <a:gd name="T39" fmla="*/ 90 h 413"/>
                <a:gd name="T40" fmla="*/ 1113 w 1293"/>
                <a:gd name="T41" fmla="*/ 76 h 413"/>
                <a:gd name="T42" fmla="*/ 1164 w 1293"/>
                <a:gd name="T43" fmla="*/ 60 h 413"/>
                <a:gd name="T44" fmla="*/ 1212 w 1293"/>
                <a:gd name="T45" fmla="*/ 42 h 413"/>
                <a:gd name="T46" fmla="*/ 1255 w 1293"/>
                <a:gd name="T47" fmla="*/ 22 h 413"/>
                <a:gd name="T48" fmla="*/ 1293 w 1293"/>
                <a:gd name="T49" fmla="*/ 0 h 413"/>
                <a:gd name="T50" fmla="*/ 1293 w 1293"/>
                <a:gd name="T51" fmla="*/ 281 h 413"/>
                <a:gd name="T52" fmla="*/ 1255 w 1293"/>
                <a:gd name="T53" fmla="*/ 303 h 413"/>
                <a:gd name="T54" fmla="*/ 1212 w 1293"/>
                <a:gd name="T55" fmla="*/ 324 h 413"/>
                <a:gd name="T56" fmla="*/ 1164 w 1293"/>
                <a:gd name="T57" fmla="*/ 341 h 413"/>
                <a:gd name="T58" fmla="*/ 1113 w 1293"/>
                <a:gd name="T59" fmla="*/ 357 h 413"/>
                <a:gd name="T60" fmla="*/ 1061 w 1293"/>
                <a:gd name="T61" fmla="*/ 371 h 413"/>
                <a:gd name="T62" fmla="*/ 1005 w 1293"/>
                <a:gd name="T63" fmla="*/ 382 h 413"/>
                <a:gd name="T64" fmla="*/ 946 w 1293"/>
                <a:gd name="T65" fmla="*/ 392 h 413"/>
                <a:gd name="T66" fmla="*/ 887 w 1293"/>
                <a:gd name="T67" fmla="*/ 400 h 413"/>
                <a:gd name="T68" fmla="*/ 827 w 1293"/>
                <a:gd name="T69" fmla="*/ 406 h 413"/>
                <a:gd name="T70" fmla="*/ 767 w 1293"/>
                <a:gd name="T71" fmla="*/ 410 h 413"/>
                <a:gd name="T72" fmla="*/ 707 w 1293"/>
                <a:gd name="T73" fmla="*/ 412 h 413"/>
                <a:gd name="T74" fmla="*/ 646 w 1293"/>
                <a:gd name="T75" fmla="*/ 413 h 413"/>
                <a:gd name="T76" fmla="*/ 587 w 1293"/>
                <a:gd name="T77" fmla="*/ 412 h 413"/>
                <a:gd name="T78" fmla="*/ 527 w 1293"/>
                <a:gd name="T79" fmla="*/ 410 h 413"/>
                <a:gd name="T80" fmla="*/ 466 w 1293"/>
                <a:gd name="T81" fmla="*/ 406 h 413"/>
                <a:gd name="T82" fmla="*/ 407 w 1293"/>
                <a:gd name="T83" fmla="*/ 400 h 413"/>
                <a:gd name="T84" fmla="*/ 348 w 1293"/>
                <a:gd name="T85" fmla="*/ 392 h 413"/>
                <a:gd name="T86" fmla="*/ 289 w 1293"/>
                <a:gd name="T87" fmla="*/ 382 h 413"/>
                <a:gd name="T88" fmla="*/ 233 w 1293"/>
                <a:gd name="T89" fmla="*/ 371 h 413"/>
                <a:gd name="T90" fmla="*/ 180 w 1293"/>
                <a:gd name="T91" fmla="*/ 357 h 413"/>
                <a:gd name="T92" fmla="*/ 130 w 1293"/>
                <a:gd name="T93" fmla="*/ 341 h 413"/>
                <a:gd name="T94" fmla="*/ 82 w 1293"/>
                <a:gd name="T95" fmla="*/ 324 h 413"/>
                <a:gd name="T96" fmla="*/ 39 w 1293"/>
                <a:gd name="T97" fmla="*/ 303 h 413"/>
                <a:gd name="T98" fmla="*/ 0 w 1293"/>
                <a:gd name="T99" fmla="*/ 281 h 413"/>
                <a:gd name="T100" fmla="*/ 0 w 1293"/>
                <a:gd name="T101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3" h="413">
                  <a:moveTo>
                    <a:pt x="0" y="0"/>
                  </a:moveTo>
                  <a:lnTo>
                    <a:pt x="39" y="22"/>
                  </a:lnTo>
                  <a:lnTo>
                    <a:pt x="82" y="42"/>
                  </a:lnTo>
                  <a:lnTo>
                    <a:pt x="129" y="60"/>
                  </a:lnTo>
                  <a:lnTo>
                    <a:pt x="180" y="76"/>
                  </a:lnTo>
                  <a:lnTo>
                    <a:pt x="233" y="90"/>
                  </a:lnTo>
                  <a:lnTo>
                    <a:pt x="289" y="101"/>
                  </a:lnTo>
                  <a:lnTo>
                    <a:pt x="346" y="111"/>
                  </a:lnTo>
                  <a:lnTo>
                    <a:pt x="406" y="119"/>
                  </a:lnTo>
                  <a:lnTo>
                    <a:pt x="466" y="125"/>
                  </a:lnTo>
                  <a:lnTo>
                    <a:pt x="527" y="129"/>
                  </a:lnTo>
                  <a:lnTo>
                    <a:pt x="587" y="131"/>
                  </a:lnTo>
                  <a:lnTo>
                    <a:pt x="646" y="132"/>
                  </a:lnTo>
                  <a:lnTo>
                    <a:pt x="707" y="131"/>
                  </a:lnTo>
                  <a:lnTo>
                    <a:pt x="767" y="129"/>
                  </a:lnTo>
                  <a:lnTo>
                    <a:pt x="827" y="125"/>
                  </a:lnTo>
                  <a:lnTo>
                    <a:pt x="887" y="119"/>
                  </a:lnTo>
                  <a:lnTo>
                    <a:pt x="946" y="111"/>
                  </a:lnTo>
                  <a:lnTo>
                    <a:pt x="1005" y="101"/>
                  </a:lnTo>
                  <a:lnTo>
                    <a:pt x="1061" y="90"/>
                  </a:lnTo>
                  <a:lnTo>
                    <a:pt x="1113" y="76"/>
                  </a:lnTo>
                  <a:lnTo>
                    <a:pt x="1164" y="60"/>
                  </a:lnTo>
                  <a:lnTo>
                    <a:pt x="1212" y="42"/>
                  </a:lnTo>
                  <a:lnTo>
                    <a:pt x="1255" y="22"/>
                  </a:lnTo>
                  <a:lnTo>
                    <a:pt x="1293" y="0"/>
                  </a:lnTo>
                  <a:lnTo>
                    <a:pt x="1293" y="281"/>
                  </a:lnTo>
                  <a:lnTo>
                    <a:pt x="1255" y="303"/>
                  </a:lnTo>
                  <a:lnTo>
                    <a:pt x="1212" y="324"/>
                  </a:lnTo>
                  <a:lnTo>
                    <a:pt x="1164" y="341"/>
                  </a:lnTo>
                  <a:lnTo>
                    <a:pt x="1113" y="357"/>
                  </a:lnTo>
                  <a:lnTo>
                    <a:pt x="1061" y="371"/>
                  </a:lnTo>
                  <a:lnTo>
                    <a:pt x="1005" y="382"/>
                  </a:lnTo>
                  <a:lnTo>
                    <a:pt x="946" y="392"/>
                  </a:lnTo>
                  <a:lnTo>
                    <a:pt x="887" y="400"/>
                  </a:lnTo>
                  <a:lnTo>
                    <a:pt x="827" y="406"/>
                  </a:lnTo>
                  <a:lnTo>
                    <a:pt x="767" y="410"/>
                  </a:lnTo>
                  <a:lnTo>
                    <a:pt x="707" y="412"/>
                  </a:lnTo>
                  <a:lnTo>
                    <a:pt x="646" y="413"/>
                  </a:lnTo>
                  <a:lnTo>
                    <a:pt x="587" y="412"/>
                  </a:lnTo>
                  <a:lnTo>
                    <a:pt x="527" y="410"/>
                  </a:lnTo>
                  <a:lnTo>
                    <a:pt x="466" y="406"/>
                  </a:lnTo>
                  <a:lnTo>
                    <a:pt x="407" y="400"/>
                  </a:lnTo>
                  <a:lnTo>
                    <a:pt x="348" y="392"/>
                  </a:lnTo>
                  <a:lnTo>
                    <a:pt x="289" y="382"/>
                  </a:lnTo>
                  <a:lnTo>
                    <a:pt x="233" y="371"/>
                  </a:lnTo>
                  <a:lnTo>
                    <a:pt x="180" y="357"/>
                  </a:lnTo>
                  <a:lnTo>
                    <a:pt x="130" y="341"/>
                  </a:lnTo>
                  <a:lnTo>
                    <a:pt x="82" y="324"/>
                  </a:lnTo>
                  <a:lnTo>
                    <a:pt x="39" y="303"/>
                  </a:lnTo>
                  <a:lnTo>
                    <a:pt x="0" y="2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103362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F80006-E73B-B645-BA43-53D9C0AA4853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268FBC-B1BC-A74C-9B2F-A7490AFF4DE7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0" name="keyart3">
              <a:extLst>
                <a:ext uri="{FF2B5EF4-FFF2-40B4-BE49-F238E27FC236}">
                  <a16:creationId xmlns:a16="http://schemas.microsoft.com/office/drawing/2014/main" id="{21633214-FA7D-894C-8212-49B63EFB3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1" name="shading (lower right)">
              <a:extLst>
                <a:ext uri="{FF2B5EF4-FFF2-40B4-BE49-F238E27FC236}">
                  <a16:creationId xmlns:a16="http://schemas.microsoft.com/office/drawing/2014/main" id="{EEAF2A53-A74D-5E4C-A23A-45346E2C92CA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/>
              <a:t>Arcade Goals</a:t>
            </a:r>
            <a:endParaRPr lang="en-GB" sz="320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911352" y="2229049"/>
            <a:ext cx="10369296" cy="3429000"/>
          </a:xfrm>
        </p:spPr>
        <p:txBody>
          <a:bodyPr/>
          <a:lstStyle/>
          <a:p>
            <a:r>
              <a:rPr lang="en-US" sz="2400" dirty="0"/>
              <a:t>Portable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Write an Expression in Pro, have it run in a Browser, or on a Device</a:t>
            </a:r>
          </a:p>
          <a:p>
            <a:pPr lvl="2"/>
            <a:endParaRPr lang="en-US" sz="2400" dirty="0"/>
          </a:p>
          <a:p>
            <a:r>
              <a:rPr lang="en-US" sz="2400" dirty="0"/>
              <a:t>Secure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Ensure that Expressions or Scripting do not compromise Security</a:t>
            </a:r>
          </a:p>
          <a:p>
            <a:pPr marL="283464" lvl="1" indent="0">
              <a:buNone/>
            </a:pPr>
            <a:endParaRPr lang="en-US" sz="2400" dirty="0"/>
          </a:p>
          <a:p>
            <a:r>
              <a:rPr lang="en-US" sz="2400" dirty="0"/>
              <a:t>Lightweight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Most requirements for Scripts and Expressions are Lightweight. The language should be small, and fast</a:t>
            </a:r>
          </a:p>
          <a:p>
            <a:pPr lvl="1"/>
            <a:endParaRPr lang="en-US" sz="2400" dirty="0"/>
          </a:p>
          <a:p>
            <a:r>
              <a:rPr lang="en-US" sz="2400" dirty="0"/>
              <a:t>Geospatial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Scripts should treat Geospatial as First Class Members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5535176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61DF878-26BF-0A4D-A5B5-1FBC2FB0CA8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3493DD1-156A-694A-9328-350AAC18335B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9" name="keyart3">
              <a:extLst>
                <a:ext uri="{FF2B5EF4-FFF2-40B4-BE49-F238E27FC236}">
                  <a16:creationId xmlns:a16="http://schemas.microsoft.com/office/drawing/2014/main" id="{C739B0DA-8EB7-1845-96FE-18F380F92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20" name="shading (lower right)">
              <a:extLst>
                <a:ext uri="{FF2B5EF4-FFF2-40B4-BE49-F238E27FC236}">
                  <a16:creationId xmlns:a16="http://schemas.microsoft.com/office/drawing/2014/main" id="{DF575390-CAB7-DB40-9286-3E5140BF1490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aphicFrame>
        <p:nvGraphicFramePr>
          <p:cNvPr id="6" name="Content Placeholder 15"/>
          <p:cNvGraphicFramePr>
            <a:graphicFrameLocks/>
          </p:cNvGraphicFramePr>
          <p:nvPr>
            <p:extLst/>
          </p:nvPr>
        </p:nvGraphicFramePr>
        <p:xfrm>
          <a:off x="350310" y="1294334"/>
          <a:ext cx="11161986" cy="4519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0310" y="414852"/>
            <a:ext cx="10826496" cy="492443"/>
          </a:xfrm>
        </p:spPr>
        <p:txBody>
          <a:bodyPr/>
          <a:lstStyle/>
          <a:p>
            <a:pPr algn="l"/>
            <a:r>
              <a:rPr lang="en-GB" sz="3200" dirty="0"/>
              <a:t>ArcGIS: Make, Share, Anywhere - Challenges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579263" y="2166931"/>
            <a:ext cx="453587" cy="686046"/>
            <a:chOff x="1392195" y="3749061"/>
            <a:chExt cx="330204" cy="536578"/>
          </a:xfrm>
        </p:grpSpPr>
        <p:sp>
          <p:nvSpPr>
            <p:cNvPr id="9" name="Freeform 8"/>
            <p:cNvSpPr>
              <a:spLocks/>
            </p:cNvSpPr>
            <p:nvPr/>
          </p:nvSpPr>
          <p:spPr bwMode="white">
            <a:xfrm>
              <a:off x="1392195" y="3749061"/>
              <a:ext cx="330204" cy="536578"/>
            </a:xfrm>
            <a:custGeom>
              <a:avLst/>
              <a:gdLst>
                <a:gd name="T0" fmla="*/ 281 w 1462"/>
                <a:gd name="T1" fmla="*/ 0 h 2362"/>
                <a:gd name="T2" fmla="*/ 1181 w 1462"/>
                <a:gd name="T3" fmla="*/ 0 h 2362"/>
                <a:gd name="T4" fmla="*/ 1222 w 1462"/>
                <a:gd name="T5" fmla="*/ 3 h 2362"/>
                <a:gd name="T6" fmla="*/ 1262 w 1462"/>
                <a:gd name="T7" fmla="*/ 13 h 2362"/>
                <a:gd name="T8" fmla="*/ 1299 w 1462"/>
                <a:gd name="T9" fmla="*/ 26 h 2362"/>
                <a:gd name="T10" fmla="*/ 1334 w 1462"/>
                <a:gd name="T11" fmla="*/ 45 h 2362"/>
                <a:gd name="T12" fmla="*/ 1365 w 1462"/>
                <a:gd name="T13" fmla="*/ 70 h 2362"/>
                <a:gd name="T14" fmla="*/ 1393 w 1462"/>
                <a:gd name="T15" fmla="*/ 97 h 2362"/>
                <a:gd name="T16" fmla="*/ 1417 w 1462"/>
                <a:gd name="T17" fmla="*/ 129 h 2362"/>
                <a:gd name="T18" fmla="*/ 1436 w 1462"/>
                <a:gd name="T19" fmla="*/ 163 h 2362"/>
                <a:gd name="T20" fmla="*/ 1450 w 1462"/>
                <a:gd name="T21" fmla="*/ 201 h 2362"/>
                <a:gd name="T22" fmla="*/ 1459 w 1462"/>
                <a:gd name="T23" fmla="*/ 240 h 2362"/>
                <a:gd name="T24" fmla="*/ 1462 w 1462"/>
                <a:gd name="T25" fmla="*/ 281 h 2362"/>
                <a:gd name="T26" fmla="*/ 1462 w 1462"/>
                <a:gd name="T27" fmla="*/ 2081 h 2362"/>
                <a:gd name="T28" fmla="*/ 1459 w 1462"/>
                <a:gd name="T29" fmla="*/ 2122 h 2362"/>
                <a:gd name="T30" fmla="*/ 1450 w 1462"/>
                <a:gd name="T31" fmla="*/ 2161 h 2362"/>
                <a:gd name="T32" fmla="*/ 1436 w 1462"/>
                <a:gd name="T33" fmla="*/ 2199 h 2362"/>
                <a:gd name="T34" fmla="*/ 1417 w 1462"/>
                <a:gd name="T35" fmla="*/ 2233 h 2362"/>
                <a:gd name="T36" fmla="*/ 1393 w 1462"/>
                <a:gd name="T37" fmla="*/ 2265 h 2362"/>
                <a:gd name="T38" fmla="*/ 1365 w 1462"/>
                <a:gd name="T39" fmla="*/ 2292 h 2362"/>
                <a:gd name="T40" fmla="*/ 1334 w 1462"/>
                <a:gd name="T41" fmla="*/ 2317 h 2362"/>
                <a:gd name="T42" fmla="*/ 1299 w 1462"/>
                <a:gd name="T43" fmla="*/ 2336 h 2362"/>
                <a:gd name="T44" fmla="*/ 1262 w 1462"/>
                <a:gd name="T45" fmla="*/ 2349 h 2362"/>
                <a:gd name="T46" fmla="*/ 1222 w 1462"/>
                <a:gd name="T47" fmla="*/ 2359 h 2362"/>
                <a:gd name="T48" fmla="*/ 1181 w 1462"/>
                <a:gd name="T49" fmla="*/ 2362 h 2362"/>
                <a:gd name="T50" fmla="*/ 281 w 1462"/>
                <a:gd name="T51" fmla="*/ 2362 h 2362"/>
                <a:gd name="T52" fmla="*/ 240 w 1462"/>
                <a:gd name="T53" fmla="*/ 2359 h 2362"/>
                <a:gd name="T54" fmla="*/ 200 w 1462"/>
                <a:gd name="T55" fmla="*/ 2349 h 2362"/>
                <a:gd name="T56" fmla="*/ 163 w 1462"/>
                <a:gd name="T57" fmla="*/ 2336 h 2362"/>
                <a:gd name="T58" fmla="*/ 128 w 1462"/>
                <a:gd name="T59" fmla="*/ 2317 h 2362"/>
                <a:gd name="T60" fmla="*/ 97 w 1462"/>
                <a:gd name="T61" fmla="*/ 2292 h 2362"/>
                <a:gd name="T62" fmla="*/ 69 w 1462"/>
                <a:gd name="T63" fmla="*/ 2265 h 2362"/>
                <a:gd name="T64" fmla="*/ 45 w 1462"/>
                <a:gd name="T65" fmla="*/ 2233 h 2362"/>
                <a:gd name="T66" fmla="*/ 26 w 1462"/>
                <a:gd name="T67" fmla="*/ 2199 h 2362"/>
                <a:gd name="T68" fmla="*/ 12 w 1462"/>
                <a:gd name="T69" fmla="*/ 2161 h 2362"/>
                <a:gd name="T70" fmla="*/ 3 w 1462"/>
                <a:gd name="T71" fmla="*/ 2122 h 2362"/>
                <a:gd name="T72" fmla="*/ 0 w 1462"/>
                <a:gd name="T73" fmla="*/ 2081 h 2362"/>
                <a:gd name="T74" fmla="*/ 0 w 1462"/>
                <a:gd name="T75" fmla="*/ 281 h 2362"/>
                <a:gd name="T76" fmla="*/ 3 w 1462"/>
                <a:gd name="T77" fmla="*/ 240 h 2362"/>
                <a:gd name="T78" fmla="*/ 12 w 1462"/>
                <a:gd name="T79" fmla="*/ 201 h 2362"/>
                <a:gd name="T80" fmla="*/ 26 w 1462"/>
                <a:gd name="T81" fmla="*/ 163 h 2362"/>
                <a:gd name="T82" fmla="*/ 45 w 1462"/>
                <a:gd name="T83" fmla="*/ 129 h 2362"/>
                <a:gd name="T84" fmla="*/ 69 w 1462"/>
                <a:gd name="T85" fmla="*/ 97 h 2362"/>
                <a:gd name="T86" fmla="*/ 97 w 1462"/>
                <a:gd name="T87" fmla="*/ 70 h 2362"/>
                <a:gd name="T88" fmla="*/ 128 w 1462"/>
                <a:gd name="T89" fmla="*/ 45 h 2362"/>
                <a:gd name="T90" fmla="*/ 163 w 1462"/>
                <a:gd name="T91" fmla="*/ 26 h 2362"/>
                <a:gd name="T92" fmla="*/ 200 w 1462"/>
                <a:gd name="T93" fmla="*/ 13 h 2362"/>
                <a:gd name="T94" fmla="*/ 240 w 1462"/>
                <a:gd name="T95" fmla="*/ 3 h 2362"/>
                <a:gd name="T96" fmla="*/ 281 w 1462"/>
                <a:gd name="T97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2" h="2362">
                  <a:moveTo>
                    <a:pt x="281" y="0"/>
                  </a:moveTo>
                  <a:lnTo>
                    <a:pt x="1181" y="0"/>
                  </a:lnTo>
                  <a:lnTo>
                    <a:pt x="1222" y="3"/>
                  </a:lnTo>
                  <a:lnTo>
                    <a:pt x="1262" y="13"/>
                  </a:lnTo>
                  <a:lnTo>
                    <a:pt x="1299" y="26"/>
                  </a:lnTo>
                  <a:lnTo>
                    <a:pt x="1334" y="45"/>
                  </a:lnTo>
                  <a:lnTo>
                    <a:pt x="1365" y="70"/>
                  </a:lnTo>
                  <a:lnTo>
                    <a:pt x="1393" y="97"/>
                  </a:lnTo>
                  <a:lnTo>
                    <a:pt x="1417" y="129"/>
                  </a:lnTo>
                  <a:lnTo>
                    <a:pt x="1436" y="163"/>
                  </a:lnTo>
                  <a:lnTo>
                    <a:pt x="1450" y="201"/>
                  </a:lnTo>
                  <a:lnTo>
                    <a:pt x="1459" y="240"/>
                  </a:lnTo>
                  <a:lnTo>
                    <a:pt x="1462" y="281"/>
                  </a:lnTo>
                  <a:lnTo>
                    <a:pt x="1462" y="2081"/>
                  </a:lnTo>
                  <a:lnTo>
                    <a:pt x="1459" y="2122"/>
                  </a:lnTo>
                  <a:lnTo>
                    <a:pt x="1450" y="2161"/>
                  </a:lnTo>
                  <a:lnTo>
                    <a:pt x="1436" y="2199"/>
                  </a:lnTo>
                  <a:lnTo>
                    <a:pt x="1417" y="2233"/>
                  </a:lnTo>
                  <a:lnTo>
                    <a:pt x="1393" y="2265"/>
                  </a:lnTo>
                  <a:lnTo>
                    <a:pt x="1365" y="2292"/>
                  </a:lnTo>
                  <a:lnTo>
                    <a:pt x="1334" y="2317"/>
                  </a:lnTo>
                  <a:lnTo>
                    <a:pt x="1299" y="2336"/>
                  </a:lnTo>
                  <a:lnTo>
                    <a:pt x="1262" y="2349"/>
                  </a:lnTo>
                  <a:lnTo>
                    <a:pt x="1222" y="2359"/>
                  </a:lnTo>
                  <a:lnTo>
                    <a:pt x="1181" y="2362"/>
                  </a:lnTo>
                  <a:lnTo>
                    <a:pt x="281" y="2362"/>
                  </a:lnTo>
                  <a:lnTo>
                    <a:pt x="240" y="2359"/>
                  </a:lnTo>
                  <a:lnTo>
                    <a:pt x="200" y="2349"/>
                  </a:lnTo>
                  <a:lnTo>
                    <a:pt x="163" y="2336"/>
                  </a:lnTo>
                  <a:lnTo>
                    <a:pt x="128" y="2317"/>
                  </a:lnTo>
                  <a:lnTo>
                    <a:pt x="97" y="2292"/>
                  </a:lnTo>
                  <a:lnTo>
                    <a:pt x="69" y="2265"/>
                  </a:lnTo>
                  <a:lnTo>
                    <a:pt x="45" y="2233"/>
                  </a:lnTo>
                  <a:lnTo>
                    <a:pt x="26" y="2199"/>
                  </a:lnTo>
                  <a:lnTo>
                    <a:pt x="12" y="2161"/>
                  </a:lnTo>
                  <a:lnTo>
                    <a:pt x="3" y="2122"/>
                  </a:lnTo>
                  <a:lnTo>
                    <a:pt x="0" y="2081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2" y="201"/>
                  </a:lnTo>
                  <a:lnTo>
                    <a:pt x="26" y="163"/>
                  </a:lnTo>
                  <a:lnTo>
                    <a:pt x="45" y="129"/>
                  </a:lnTo>
                  <a:lnTo>
                    <a:pt x="69" y="97"/>
                  </a:lnTo>
                  <a:lnTo>
                    <a:pt x="97" y="70"/>
                  </a:lnTo>
                  <a:lnTo>
                    <a:pt x="128" y="45"/>
                  </a:lnTo>
                  <a:lnTo>
                    <a:pt x="163" y="26"/>
                  </a:lnTo>
                  <a:lnTo>
                    <a:pt x="200" y="13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1417595" y="3774461"/>
              <a:ext cx="279403" cy="485778"/>
            </a:xfrm>
            <a:custGeom>
              <a:avLst/>
              <a:gdLst>
                <a:gd name="T0" fmla="*/ 596 w 1236"/>
                <a:gd name="T1" fmla="*/ 1858 h 2136"/>
                <a:gd name="T2" fmla="*/ 559 w 1236"/>
                <a:gd name="T3" fmla="*/ 1880 h 2136"/>
                <a:gd name="T4" fmla="*/ 537 w 1236"/>
                <a:gd name="T5" fmla="*/ 1917 h 2136"/>
                <a:gd name="T6" fmla="*/ 537 w 1236"/>
                <a:gd name="T7" fmla="*/ 1962 h 2136"/>
                <a:gd name="T8" fmla="*/ 559 w 1236"/>
                <a:gd name="T9" fmla="*/ 1999 h 2136"/>
                <a:gd name="T10" fmla="*/ 596 w 1236"/>
                <a:gd name="T11" fmla="*/ 2021 h 2136"/>
                <a:gd name="T12" fmla="*/ 640 w 1236"/>
                <a:gd name="T13" fmla="*/ 2021 h 2136"/>
                <a:gd name="T14" fmla="*/ 677 w 1236"/>
                <a:gd name="T15" fmla="*/ 1999 h 2136"/>
                <a:gd name="T16" fmla="*/ 699 w 1236"/>
                <a:gd name="T17" fmla="*/ 1962 h 2136"/>
                <a:gd name="T18" fmla="*/ 699 w 1236"/>
                <a:gd name="T19" fmla="*/ 1917 h 2136"/>
                <a:gd name="T20" fmla="*/ 677 w 1236"/>
                <a:gd name="T21" fmla="*/ 1880 h 2136"/>
                <a:gd name="T22" fmla="*/ 640 w 1236"/>
                <a:gd name="T23" fmla="*/ 1858 h 2136"/>
                <a:gd name="T24" fmla="*/ 112 w 1236"/>
                <a:gd name="T25" fmla="*/ 225 h 2136"/>
                <a:gd name="T26" fmla="*/ 1124 w 1236"/>
                <a:gd name="T27" fmla="*/ 1743 h 2136"/>
                <a:gd name="T28" fmla="*/ 112 w 1236"/>
                <a:gd name="T29" fmla="*/ 225 h 2136"/>
                <a:gd name="T30" fmla="*/ 1068 w 1236"/>
                <a:gd name="T31" fmla="*/ 0 h 2136"/>
                <a:gd name="T32" fmla="*/ 1127 w 1236"/>
                <a:gd name="T33" fmla="*/ 11 h 2136"/>
                <a:gd name="T34" fmla="*/ 1177 w 1236"/>
                <a:gd name="T35" fmla="*/ 39 h 2136"/>
                <a:gd name="T36" fmla="*/ 1214 w 1236"/>
                <a:gd name="T37" fmla="*/ 83 h 2136"/>
                <a:gd name="T38" fmla="*/ 1234 w 1236"/>
                <a:gd name="T39" fmla="*/ 138 h 2136"/>
                <a:gd name="T40" fmla="*/ 1236 w 1236"/>
                <a:gd name="T41" fmla="*/ 1968 h 2136"/>
                <a:gd name="T42" fmla="*/ 1225 w 1236"/>
                <a:gd name="T43" fmla="*/ 2026 h 2136"/>
                <a:gd name="T44" fmla="*/ 1197 w 1236"/>
                <a:gd name="T45" fmla="*/ 2076 h 2136"/>
                <a:gd name="T46" fmla="*/ 1153 w 1236"/>
                <a:gd name="T47" fmla="*/ 2113 h 2136"/>
                <a:gd name="T48" fmla="*/ 1099 w 1236"/>
                <a:gd name="T49" fmla="*/ 2134 h 2136"/>
                <a:gd name="T50" fmla="*/ 168 w 1236"/>
                <a:gd name="T51" fmla="*/ 2136 h 2136"/>
                <a:gd name="T52" fmla="*/ 109 w 1236"/>
                <a:gd name="T53" fmla="*/ 2125 h 2136"/>
                <a:gd name="T54" fmla="*/ 59 w 1236"/>
                <a:gd name="T55" fmla="*/ 2097 h 2136"/>
                <a:gd name="T56" fmla="*/ 22 w 1236"/>
                <a:gd name="T57" fmla="*/ 2053 h 2136"/>
                <a:gd name="T58" fmla="*/ 2 w 1236"/>
                <a:gd name="T59" fmla="*/ 1998 h 2136"/>
                <a:gd name="T60" fmla="*/ 0 w 1236"/>
                <a:gd name="T61" fmla="*/ 168 h 2136"/>
                <a:gd name="T62" fmla="*/ 11 w 1236"/>
                <a:gd name="T63" fmla="*/ 110 h 2136"/>
                <a:gd name="T64" fmla="*/ 39 w 1236"/>
                <a:gd name="T65" fmla="*/ 60 h 2136"/>
                <a:gd name="T66" fmla="*/ 83 w 1236"/>
                <a:gd name="T67" fmla="*/ 23 h 2136"/>
                <a:gd name="T68" fmla="*/ 137 w 1236"/>
                <a:gd name="T69" fmla="*/ 2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6" h="2136">
                  <a:moveTo>
                    <a:pt x="618" y="1855"/>
                  </a:moveTo>
                  <a:lnTo>
                    <a:pt x="596" y="1858"/>
                  </a:lnTo>
                  <a:lnTo>
                    <a:pt x="576" y="1867"/>
                  </a:lnTo>
                  <a:lnTo>
                    <a:pt x="559" y="1880"/>
                  </a:lnTo>
                  <a:lnTo>
                    <a:pt x="545" y="1897"/>
                  </a:lnTo>
                  <a:lnTo>
                    <a:pt x="537" y="1917"/>
                  </a:lnTo>
                  <a:lnTo>
                    <a:pt x="533" y="1940"/>
                  </a:lnTo>
                  <a:lnTo>
                    <a:pt x="537" y="1962"/>
                  </a:lnTo>
                  <a:lnTo>
                    <a:pt x="545" y="1982"/>
                  </a:lnTo>
                  <a:lnTo>
                    <a:pt x="559" y="1999"/>
                  </a:lnTo>
                  <a:lnTo>
                    <a:pt x="576" y="2012"/>
                  </a:lnTo>
                  <a:lnTo>
                    <a:pt x="596" y="2021"/>
                  </a:lnTo>
                  <a:lnTo>
                    <a:pt x="618" y="2024"/>
                  </a:lnTo>
                  <a:lnTo>
                    <a:pt x="640" y="2021"/>
                  </a:lnTo>
                  <a:lnTo>
                    <a:pt x="660" y="2012"/>
                  </a:lnTo>
                  <a:lnTo>
                    <a:pt x="677" y="1999"/>
                  </a:lnTo>
                  <a:lnTo>
                    <a:pt x="691" y="1982"/>
                  </a:lnTo>
                  <a:lnTo>
                    <a:pt x="699" y="1962"/>
                  </a:lnTo>
                  <a:lnTo>
                    <a:pt x="703" y="1940"/>
                  </a:lnTo>
                  <a:lnTo>
                    <a:pt x="699" y="1917"/>
                  </a:lnTo>
                  <a:lnTo>
                    <a:pt x="691" y="1897"/>
                  </a:lnTo>
                  <a:lnTo>
                    <a:pt x="677" y="1880"/>
                  </a:lnTo>
                  <a:lnTo>
                    <a:pt x="660" y="1867"/>
                  </a:lnTo>
                  <a:lnTo>
                    <a:pt x="640" y="1858"/>
                  </a:lnTo>
                  <a:lnTo>
                    <a:pt x="618" y="1855"/>
                  </a:lnTo>
                  <a:close/>
                  <a:moveTo>
                    <a:pt x="112" y="225"/>
                  </a:moveTo>
                  <a:lnTo>
                    <a:pt x="112" y="1743"/>
                  </a:lnTo>
                  <a:lnTo>
                    <a:pt x="1124" y="1743"/>
                  </a:lnTo>
                  <a:lnTo>
                    <a:pt x="1124" y="225"/>
                  </a:lnTo>
                  <a:lnTo>
                    <a:pt x="112" y="225"/>
                  </a:lnTo>
                  <a:close/>
                  <a:moveTo>
                    <a:pt x="168" y="0"/>
                  </a:moveTo>
                  <a:lnTo>
                    <a:pt x="1068" y="0"/>
                  </a:lnTo>
                  <a:lnTo>
                    <a:pt x="1099" y="2"/>
                  </a:lnTo>
                  <a:lnTo>
                    <a:pt x="1127" y="11"/>
                  </a:lnTo>
                  <a:lnTo>
                    <a:pt x="1153" y="23"/>
                  </a:lnTo>
                  <a:lnTo>
                    <a:pt x="1177" y="39"/>
                  </a:lnTo>
                  <a:lnTo>
                    <a:pt x="1197" y="60"/>
                  </a:lnTo>
                  <a:lnTo>
                    <a:pt x="1214" y="83"/>
                  </a:lnTo>
                  <a:lnTo>
                    <a:pt x="1225" y="110"/>
                  </a:lnTo>
                  <a:lnTo>
                    <a:pt x="1234" y="138"/>
                  </a:lnTo>
                  <a:lnTo>
                    <a:pt x="1236" y="168"/>
                  </a:lnTo>
                  <a:lnTo>
                    <a:pt x="1236" y="1968"/>
                  </a:lnTo>
                  <a:lnTo>
                    <a:pt x="1234" y="1998"/>
                  </a:lnTo>
                  <a:lnTo>
                    <a:pt x="1225" y="2026"/>
                  </a:lnTo>
                  <a:lnTo>
                    <a:pt x="1214" y="2053"/>
                  </a:lnTo>
                  <a:lnTo>
                    <a:pt x="1197" y="2076"/>
                  </a:lnTo>
                  <a:lnTo>
                    <a:pt x="1177" y="2097"/>
                  </a:lnTo>
                  <a:lnTo>
                    <a:pt x="1153" y="2113"/>
                  </a:lnTo>
                  <a:lnTo>
                    <a:pt x="1127" y="2125"/>
                  </a:lnTo>
                  <a:lnTo>
                    <a:pt x="1099" y="2134"/>
                  </a:lnTo>
                  <a:lnTo>
                    <a:pt x="1068" y="2136"/>
                  </a:lnTo>
                  <a:lnTo>
                    <a:pt x="168" y="2136"/>
                  </a:lnTo>
                  <a:lnTo>
                    <a:pt x="137" y="2134"/>
                  </a:lnTo>
                  <a:lnTo>
                    <a:pt x="109" y="2125"/>
                  </a:lnTo>
                  <a:lnTo>
                    <a:pt x="83" y="2113"/>
                  </a:lnTo>
                  <a:lnTo>
                    <a:pt x="59" y="2097"/>
                  </a:lnTo>
                  <a:lnTo>
                    <a:pt x="39" y="2076"/>
                  </a:lnTo>
                  <a:lnTo>
                    <a:pt x="22" y="2053"/>
                  </a:lnTo>
                  <a:lnTo>
                    <a:pt x="11" y="2026"/>
                  </a:lnTo>
                  <a:lnTo>
                    <a:pt x="2" y="1998"/>
                  </a:lnTo>
                  <a:lnTo>
                    <a:pt x="0" y="1968"/>
                  </a:lnTo>
                  <a:lnTo>
                    <a:pt x="0" y="168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2" y="83"/>
                  </a:lnTo>
                  <a:lnTo>
                    <a:pt x="39" y="60"/>
                  </a:lnTo>
                  <a:lnTo>
                    <a:pt x="59" y="39"/>
                  </a:lnTo>
                  <a:lnTo>
                    <a:pt x="83" y="23"/>
                  </a:lnTo>
                  <a:lnTo>
                    <a:pt x="109" y="11"/>
                  </a:lnTo>
                  <a:lnTo>
                    <a:pt x="137" y="2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468396" y="3852249"/>
              <a:ext cx="58738" cy="58738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7134" y="3852249"/>
              <a:ext cx="60326" cy="5873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587460" y="3852249"/>
              <a:ext cx="58738" cy="58738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468396" y="3910987"/>
              <a:ext cx="58738" cy="5873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1527134" y="3910987"/>
              <a:ext cx="60326" cy="5873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587460" y="3910987"/>
              <a:ext cx="58738" cy="5873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1468396" y="3969725"/>
              <a:ext cx="58738" cy="5715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527134" y="3969725"/>
              <a:ext cx="60326" cy="5715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1587460" y="3969725"/>
              <a:ext cx="58738" cy="57150"/>
            </a:xfrm>
            <a:prstGeom prst="rect">
              <a:avLst/>
            </a:prstGeom>
            <a:solidFill>
              <a:srgbClr val="AAD04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1468396" y="4026875"/>
              <a:ext cx="58738" cy="5873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27134" y="4026875"/>
              <a:ext cx="60326" cy="5873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1587460" y="4026875"/>
              <a:ext cx="58738" cy="5873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468396" y="4085613"/>
              <a:ext cx="58738" cy="5873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527134" y="4085613"/>
              <a:ext cx="60326" cy="5873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587460" y="4085613"/>
              <a:ext cx="58738" cy="58738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878687" y="2635631"/>
            <a:ext cx="580061" cy="686042"/>
            <a:chOff x="5506980" y="3749041"/>
            <a:chExt cx="422275" cy="536575"/>
          </a:xfrm>
        </p:grpSpPr>
        <p:sp>
          <p:nvSpPr>
            <p:cNvPr id="27" name="Freeform 26"/>
            <p:cNvSpPr>
              <a:spLocks/>
            </p:cNvSpPr>
            <p:nvPr/>
          </p:nvSpPr>
          <p:spPr bwMode="white">
            <a:xfrm>
              <a:off x="5506980" y="3749041"/>
              <a:ext cx="422275" cy="536575"/>
            </a:xfrm>
            <a:custGeom>
              <a:avLst/>
              <a:gdLst>
                <a:gd name="T0" fmla="*/ 225 w 1856"/>
                <a:gd name="T1" fmla="*/ 0 h 2362"/>
                <a:gd name="T2" fmla="*/ 1631 w 1856"/>
                <a:gd name="T3" fmla="*/ 0 h 2362"/>
                <a:gd name="T4" fmla="*/ 1667 w 1856"/>
                <a:gd name="T5" fmla="*/ 3 h 2362"/>
                <a:gd name="T6" fmla="*/ 1702 w 1856"/>
                <a:gd name="T7" fmla="*/ 12 h 2362"/>
                <a:gd name="T8" fmla="*/ 1735 w 1856"/>
                <a:gd name="T9" fmla="*/ 25 h 2362"/>
                <a:gd name="T10" fmla="*/ 1764 w 1856"/>
                <a:gd name="T11" fmla="*/ 43 h 2362"/>
                <a:gd name="T12" fmla="*/ 1789 w 1856"/>
                <a:gd name="T13" fmla="*/ 67 h 2362"/>
                <a:gd name="T14" fmla="*/ 1813 w 1856"/>
                <a:gd name="T15" fmla="*/ 93 h 2362"/>
                <a:gd name="T16" fmla="*/ 1831 w 1856"/>
                <a:gd name="T17" fmla="*/ 121 h 2362"/>
                <a:gd name="T18" fmla="*/ 1844 w 1856"/>
                <a:gd name="T19" fmla="*/ 154 h 2362"/>
                <a:gd name="T20" fmla="*/ 1853 w 1856"/>
                <a:gd name="T21" fmla="*/ 189 h 2362"/>
                <a:gd name="T22" fmla="*/ 1856 w 1856"/>
                <a:gd name="T23" fmla="*/ 225 h 2362"/>
                <a:gd name="T24" fmla="*/ 1856 w 1856"/>
                <a:gd name="T25" fmla="*/ 2137 h 2362"/>
                <a:gd name="T26" fmla="*/ 1853 w 1856"/>
                <a:gd name="T27" fmla="*/ 2173 h 2362"/>
                <a:gd name="T28" fmla="*/ 1844 w 1856"/>
                <a:gd name="T29" fmla="*/ 2208 h 2362"/>
                <a:gd name="T30" fmla="*/ 1831 w 1856"/>
                <a:gd name="T31" fmla="*/ 2241 h 2362"/>
                <a:gd name="T32" fmla="*/ 1813 w 1856"/>
                <a:gd name="T33" fmla="*/ 2269 h 2362"/>
                <a:gd name="T34" fmla="*/ 1789 w 1856"/>
                <a:gd name="T35" fmla="*/ 2295 h 2362"/>
                <a:gd name="T36" fmla="*/ 1764 w 1856"/>
                <a:gd name="T37" fmla="*/ 2319 h 2362"/>
                <a:gd name="T38" fmla="*/ 1735 w 1856"/>
                <a:gd name="T39" fmla="*/ 2337 h 2362"/>
                <a:gd name="T40" fmla="*/ 1702 w 1856"/>
                <a:gd name="T41" fmla="*/ 2350 h 2362"/>
                <a:gd name="T42" fmla="*/ 1667 w 1856"/>
                <a:gd name="T43" fmla="*/ 2359 h 2362"/>
                <a:gd name="T44" fmla="*/ 1631 w 1856"/>
                <a:gd name="T45" fmla="*/ 2362 h 2362"/>
                <a:gd name="T46" fmla="*/ 225 w 1856"/>
                <a:gd name="T47" fmla="*/ 2362 h 2362"/>
                <a:gd name="T48" fmla="*/ 189 w 1856"/>
                <a:gd name="T49" fmla="*/ 2359 h 2362"/>
                <a:gd name="T50" fmla="*/ 154 w 1856"/>
                <a:gd name="T51" fmla="*/ 2350 h 2362"/>
                <a:gd name="T52" fmla="*/ 123 w 1856"/>
                <a:gd name="T53" fmla="*/ 2337 h 2362"/>
                <a:gd name="T54" fmla="*/ 93 w 1856"/>
                <a:gd name="T55" fmla="*/ 2319 h 2362"/>
                <a:gd name="T56" fmla="*/ 67 w 1856"/>
                <a:gd name="T57" fmla="*/ 2295 h 2362"/>
                <a:gd name="T58" fmla="*/ 44 w 1856"/>
                <a:gd name="T59" fmla="*/ 2269 h 2362"/>
                <a:gd name="T60" fmla="*/ 25 w 1856"/>
                <a:gd name="T61" fmla="*/ 2241 h 2362"/>
                <a:gd name="T62" fmla="*/ 12 w 1856"/>
                <a:gd name="T63" fmla="*/ 2208 h 2362"/>
                <a:gd name="T64" fmla="*/ 3 w 1856"/>
                <a:gd name="T65" fmla="*/ 2173 h 2362"/>
                <a:gd name="T66" fmla="*/ 0 w 1856"/>
                <a:gd name="T67" fmla="*/ 2137 h 2362"/>
                <a:gd name="T68" fmla="*/ 0 w 1856"/>
                <a:gd name="T69" fmla="*/ 225 h 2362"/>
                <a:gd name="T70" fmla="*/ 3 w 1856"/>
                <a:gd name="T71" fmla="*/ 189 h 2362"/>
                <a:gd name="T72" fmla="*/ 12 w 1856"/>
                <a:gd name="T73" fmla="*/ 154 h 2362"/>
                <a:gd name="T74" fmla="*/ 25 w 1856"/>
                <a:gd name="T75" fmla="*/ 121 h 2362"/>
                <a:gd name="T76" fmla="*/ 44 w 1856"/>
                <a:gd name="T77" fmla="*/ 93 h 2362"/>
                <a:gd name="T78" fmla="*/ 67 w 1856"/>
                <a:gd name="T79" fmla="*/ 67 h 2362"/>
                <a:gd name="T80" fmla="*/ 93 w 1856"/>
                <a:gd name="T81" fmla="*/ 43 h 2362"/>
                <a:gd name="T82" fmla="*/ 123 w 1856"/>
                <a:gd name="T83" fmla="*/ 25 h 2362"/>
                <a:gd name="T84" fmla="*/ 154 w 1856"/>
                <a:gd name="T85" fmla="*/ 12 h 2362"/>
                <a:gd name="T86" fmla="*/ 189 w 1856"/>
                <a:gd name="T87" fmla="*/ 3 h 2362"/>
                <a:gd name="T88" fmla="*/ 225 w 1856"/>
                <a:gd name="T89" fmla="*/ 0 h 2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56" h="2362">
                  <a:moveTo>
                    <a:pt x="225" y="0"/>
                  </a:moveTo>
                  <a:lnTo>
                    <a:pt x="1631" y="0"/>
                  </a:lnTo>
                  <a:lnTo>
                    <a:pt x="1667" y="3"/>
                  </a:lnTo>
                  <a:lnTo>
                    <a:pt x="1702" y="12"/>
                  </a:lnTo>
                  <a:lnTo>
                    <a:pt x="1735" y="25"/>
                  </a:lnTo>
                  <a:lnTo>
                    <a:pt x="1764" y="43"/>
                  </a:lnTo>
                  <a:lnTo>
                    <a:pt x="1789" y="67"/>
                  </a:lnTo>
                  <a:lnTo>
                    <a:pt x="1813" y="93"/>
                  </a:lnTo>
                  <a:lnTo>
                    <a:pt x="1831" y="121"/>
                  </a:lnTo>
                  <a:lnTo>
                    <a:pt x="1844" y="154"/>
                  </a:lnTo>
                  <a:lnTo>
                    <a:pt x="1853" y="189"/>
                  </a:lnTo>
                  <a:lnTo>
                    <a:pt x="1856" y="225"/>
                  </a:lnTo>
                  <a:lnTo>
                    <a:pt x="1856" y="2137"/>
                  </a:lnTo>
                  <a:lnTo>
                    <a:pt x="1853" y="2173"/>
                  </a:lnTo>
                  <a:lnTo>
                    <a:pt x="1844" y="2208"/>
                  </a:lnTo>
                  <a:lnTo>
                    <a:pt x="1831" y="2241"/>
                  </a:lnTo>
                  <a:lnTo>
                    <a:pt x="1813" y="2269"/>
                  </a:lnTo>
                  <a:lnTo>
                    <a:pt x="1789" y="2295"/>
                  </a:lnTo>
                  <a:lnTo>
                    <a:pt x="1764" y="2319"/>
                  </a:lnTo>
                  <a:lnTo>
                    <a:pt x="1735" y="2337"/>
                  </a:lnTo>
                  <a:lnTo>
                    <a:pt x="1702" y="2350"/>
                  </a:lnTo>
                  <a:lnTo>
                    <a:pt x="1667" y="2359"/>
                  </a:lnTo>
                  <a:lnTo>
                    <a:pt x="1631" y="2362"/>
                  </a:lnTo>
                  <a:lnTo>
                    <a:pt x="225" y="2362"/>
                  </a:lnTo>
                  <a:lnTo>
                    <a:pt x="189" y="2359"/>
                  </a:lnTo>
                  <a:lnTo>
                    <a:pt x="154" y="2350"/>
                  </a:lnTo>
                  <a:lnTo>
                    <a:pt x="123" y="2337"/>
                  </a:lnTo>
                  <a:lnTo>
                    <a:pt x="93" y="2319"/>
                  </a:lnTo>
                  <a:lnTo>
                    <a:pt x="67" y="2295"/>
                  </a:lnTo>
                  <a:lnTo>
                    <a:pt x="44" y="2269"/>
                  </a:lnTo>
                  <a:lnTo>
                    <a:pt x="25" y="2241"/>
                  </a:lnTo>
                  <a:lnTo>
                    <a:pt x="12" y="2208"/>
                  </a:lnTo>
                  <a:lnTo>
                    <a:pt x="3" y="2173"/>
                  </a:lnTo>
                  <a:lnTo>
                    <a:pt x="0" y="2137"/>
                  </a:lnTo>
                  <a:lnTo>
                    <a:pt x="0" y="225"/>
                  </a:lnTo>
                  <a:lnTo>
                    <a:pt x="3" y="189"/>
                  </a:lnTo>
                  <a:lnTo>
                    <a:pt x="12" y="154"/>
                  </a:lnTo>
                  <a:lnTo>
                    <a:pt x="25" y="121"/>
                  </a:lnTo>
                  <a:lnTo>
                    <a:pt x="44" y="93"/>
                  </a:lnTo>
                  <a:lnTo>
                    <a:pt x="67" y="67"/>
                  </a:lnTo>
                  <a:lnTo>
                    <a:pt x="93" y="43"/>
                  </a:lnTo>
                  <a:lnTo>
                    <a:pt x="123" y="25"/>
                  </a:lnTo>
                  <a:lnTo>
                    <a:pt x="154" y="12"/>
                  </a:lnTo>
                  <a:lnTo>
                    <a:pt x="189" y="3"/>
                  </a:lnTo>
                  <a:lnTo>
                    <a:pt x="22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533968" y="3774441"/>
              <a:ext cx="368300" cy="485775"/>
            </a:xfrm>
            <a:custGeom>
              <a:avLst/>
              <a:gdLst>
                <a:gd name="T0" fmla="*/ 787 w 1630"/>
                <a:gd name="T1" fmla="*/ 1884 h 2136"/>
                <a:gd name="T2" fmla="*/ 765 w 1630"/>
                <a:gd name="T3" fmla="*/ 1887 h 2136"/>
                <a:gd name="T4" fmla="*/ 745 w 1630"/>
                <a:gd name="T5" fmla="*/ 1895 h 2136"/>
                <a:gd name="T6" fmla="*/ 728 w 1630"/>
                <a:gd name="T7" fmla="*/ 1908 h 2136"/>
                <a:gd name="T8" fmla="*/ 714 w 1630"/>
                <a:gd name="T9" fmla="*/ 1925 h 2136"/>
                <a:gd name="T10" fmla="*/ 706 w 1630"/>
                <a:gd name="T11" fmla="*/ 1945 h 2136"/>
                <a:gd name="T12" fmla="*/ 702 w 1630"/>
                <a:gd name="T13" fmla="*/ 1968 h 2136"/>
                <a:gd name="T14" fmla="*/ 706 w 1630"/>
                <a:gd name="T15" fmla="*/ 1990 h 2136"/>
                <a:gd name="T16" fmla="*/ 714 w 1630"/>
                <a:gd name="T17" fmla="*/ 2010 h 2136"/>
                <a:gd name="T18" fmla="*/ 728 w 1630"/>
                <a:gd name="T19" fmla="*/ 2027 h 2136"/>
                <a:gd name="T20" fmla="*/ 745 w 1630"/>
                <a:gd name="T21" fmla="*/ 2041 h 2136"/>
                <a:gd name="T22" fmla="*/ 765 w 1630"/>
                <a:gd name="T23" fmla="*/ 2049 h 2136"/>
                <a:gd name="T24" fmla="*/ 787 w 1630"/>
                <a:gd name="T25" fmla="*/ 2051 h 2136"/>
                <a:gd name="T26" fmla="*/ 809 w 1630"/>
                <a:gd name="T27" fmla="*/ 2049 h 2136"/>
                <a:gd name="T28" fmla="*/ 829 w 1630"/>
                <a:gd name="T29" fmla="*/ 2041 h 2136"/>
                <a:gd name="T30" fmla="*/ 846 w 1630"/>
                <a:gd name="T31" fmla="*/ 2027 h 2136"/>
                <a:gd name="T32" fmla="*/ 860 w 1630"/>
                <a:gd name="T33" fmla="*/ 2010 h 2136"/>
                <a:gd name="T34" fmla="*/ 868 w 1630"/>
                <a:gd name="T35" fmla="*/ 1990 h 2136"/>
                <a:gd name="T36" fmla="*/ 872 w 1630"/>
                <a:gd name="T37" fmla="*/ 1968 h 2136"/>
                <a:gd name="T38" fmla="*/ 868 w 1630"/>
                <a:gd name="T39" fmla="*/ 1945 h 2136"/>
                <a:gd name="T40" fmla="*/ 860 w 1630"/>
                <a:gd name="T41" fmla="*/ 1925 h 2136"/>
                <a:gd name="T42" fmla="*/ 846 w 1630"/>
                <a:gd name="T43" fmla="*/ 1908 h 2136"/>
                <a:gd name="T44" fmla="*/ 829 w 1630"/>
                <a:gd name="T45" fmla="*/ 1895 h 2136"/>
                <a:gd name="T46" fmla="*/ 809 w 1630"/>
                <a:gd name="T47" fmla="*/ 1887 h 2136"/>
                <a:gd name="T48" fmla="*/ 787 w 1630"/>
                <a:gd name="T49" fmla="*/ 1884 h 2136"/>
                <a:gd name="T50" fmla="*/ 112 w 1630"/>
                <a:gd name="T51" fmla="*/ 168 h 2136"/>
                <a:gd name="T52" fmla="*/ 112 w 1630"/>
                <a:gd name="T53" fmla="*/ 1799 h 2136"/>
                <a:gd name="T54" fmla="*/ 1518 w 1630"/>
                <a:gd name="T55" fmla="*/ 1799 h 2136"/>
                <a:gd name="T56" fmla="*/ 1518 w 1630"/>
                <a:gd name="T57" fmla="*/ 168 h 2136"/>
                <a:gd name="T58" fmla="*/ 112 w 1630"/>
                <a:gd name="T59" fmla="*/ 168 h 2136"/>
                <a:gd name="T60" fmla="*/ 112 w 1630"/>
                <a:gd name="T61" fmla="*/ 0 h 2136"/>
                <a:gd name="T62" fmla="*/ 1518 w 1630"/>
                <a:gd name="T63" fmla="*/ 0 h 2136"/>
                <a:gd name="T64" fmla="*/ 1543 w 1630"/>
                <a:gd name="T65" fmla="*/ 3 h 2136"/>
                <a:gd name="T66" fmla="*/ 1568 w 1630"/>
                <a:gd name="T67" fmla="*/ 12 h 2136"/>
                <a:gd name="T68" fmla="*/ 1589 w 1630"/>
                <a:gd name="T69" fmla="*/ 24 h 2136"/>
                <a:gd name="T70" fmla="*/ 1606 w 1630"/>
                <a:gd name="T71" fmla="*/ 42 h 2136"/>
                <a:gd name="T72" fmla="*/ 1619 w 1630"/>
                <a:gd name="T73" fmla="*/ 62 h 2136"/>
                <a:gd name="T74" fmla="*/ 1628 w 1630"/>
                <a:gd name="T75" fmla="*/ 87 h 2136"/>
                <a:gd name="T76" fmla="*/ 1630 w 1630"/>
                <a:gd name="T77" fmla="*/ 112 h 2136"/>
                <a:gd name="T78" fmla="*/ 1630 w 1630"/>
                <a:gd name="T79" fmla="*/ 2024 h 2136"/>
                <a:gd name="T80" fmla="*/ 1628 w 1630"/>
                <a:gd name="T81" fmla="*/ 2049 h 2136"/>
                <a:gd name="T82" fmla="*/ 1619 w 1630"/>
                <a:gd name="T83" fmla="*/ 2074 h 2136"/>
                <a:gd name="T84" fmla="*/ 1606 w 1630"/>
                <a:gd name="T85" fmla="*/ 2094 h 2136"/>
                <a:gd name="T86" fmla="*/ 1589 w 1630"/>
                <a:gd name="T87" fmla="*/ 2112 h 2136"/>
                <a:gd name="T88" fmla="*/ 1568 w 1630"/>
                <a:gd name="T89" fmla="*/ 2124 h 2136"/>
                <a:gd name="T90" fmla="*/ 1543 w 1630"/>
                <a:gd name="T91" fmla="*/ 2133 h 2136"/>
                <a:gd name="T92" fmla="*/ 1518 w 1630"/>
                <a:gd name="T93" fmla="*/ 2136 h 2136"/>
                <a:gd name="T94" fmla="*/ 112 w 1630"/>
                <a:gd name="T95" fmla="*/ 2136 h 2136"/>
                <a:gd name="T96" fmla="*/ 87 w 1630"/>
                <a:gd name="T97" fmla="*/ 2133 h 2136"/>
                <a:gd name="T98" fmla="*/ 62 w 1630"/>
                <a:gd name="T99" fmla="*/ 2124 h 2136"/>
                <a:gd name="T100" fmla="*/ 42 w 1630"/>
                <a:gd name="T101" fmla="*/ 2112 h 2136"/>
                <a:gd name="T102" fmla="*/ 24 w 1630"/>
                <a:gd name="T103" fmla="*/ 2094 h 2136"/>
                <a:gd name="T104" fmla="*/ 12 w 1630"/>
                <a:gd name="T105" fmla="*/ 2074 h 2136"/>
                <a:gd name="T106" fmla="*/ 3 w 1630"/>
                <a:gd name="T107" fmla="*/ 2049 h 2136"/>
                <a:gd name="T108" fmla="*/ 0 w 1630"/>
                <a:gd name="T109" fmla="*/ 2024 h 2136"/>
                <a:gd name="T110" fmla="*/ 0 w 1630"/>
                <a:gd name="T111" fmla="*/ 112 h 2136"/>
                <a:gd name="T112" fmla="*/ 3 w 1630"/>
                <a:gd name="T113" fmla="*/ 87 h 2136"/>
                <a:gd name="T114" fmla="*/ 12 w 1630"/>
                <a:gd name="T115" fmla="*/ 62 h 2136"/>
                <a:gd name="T116" fmla="*/ 24 w 1630"/>
                <a:gd name="T117" fmla="*/ 42 h 2136"/>
                <a:gd name="T118" fmla="*/ 42 w 1630"/>
                <a:gd name="T119" fmla="*/ 24 h 2136"/>
                <a:gd name="T120" fmla="*/ 62 w 1630"/>
                <a:gd name="T121" fmla="*/ 12 h 2136"/>
                <a:gd name="T122" fmla="*/ 87 w 1630"/>
                <a:gd name="T123" fmla="*/ 3 h 2136"/>
                <a:gd name="T124" fmla="*/ 112 w 1630"/>
                <a:gd name="T125" fmla="*/ 0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30" h="2136">
                  <a:moveTo>
                    <a:pt x="787" y="1884"/>
                  </a:moveTo>
                  <a:lnTo>
                    <a:pt x="765" y="1887"/>
                  </a:lnTo>
                  <a:lnTo>
                    <a:pt x="745" y="1895"/>
                  </a:lnTo>
                  <a:lnTo>
                    <a:pt x="728" y="1908"/>
                  </a:lnTo>
                  <a:lnTo>
                    <a:pt x="714" y="1925"/>
                  </a:lnTo>
                  <a:lnTo>
                    <a:pt x="706" y="1945"/>
                  </a:lnTo>
                  <a:lnTo>
                    <a:pt x="702" y="1968"/>
                  </a:lnTo>
                  <a:lnTo>
                    <a:pt x="706" y="1990"/>
                  </a:lnTo>
                  <a:lnTo>
                    <a:pt x="714" y="2010"/>
                  </a:lnTo>
                  <a:lnTo>
                    <a:pt x="728" y="2027"/>
                  </a:lnTo>
                  <a:lnTo>
                    <a:pt x="745" y="2041"/>
                  </a:lnTo>
                  <a:lnTo>
                    <a:pt x="765" y="2049"/>
                  </a:lnTo>
                  <a:lnTo>
                    <a:pt x="787" y="2051"/>
                  </a:lnTo>
                  <a:lnTo>
                    <a:pt x="809" y="2049"/>
                  </a:lnTo>
                  <a:lnTo>
                    <a:pt x="829" y="2041"/>
                  </a:lnTo>
                  <a:lnTo>
                    <a:pt x="846" y="2027"/>
                  </a:lnTo>
                  <a:lnTo>
                    <a:pt x="860" y="2010"/>
                  </a:lnTo>
                  <a:lnTo>
                    <a:pt x="868" y="1990"/>
                  </a:lnTo>
                  <a:lnTo>
                    <a:pt x="872" y="1968"/>
                  </a:lnTo>
                  <a:lnTo>
                    <a:pt x="868" y="1945"/>
                  </a:lnTo>
                  <a:lnTo>
                    <a:pt x="860" y="1925"/>
                  </a:lnTo>
                  <a:lnTo>
                    <a:pt x="846" y="1908"/>
                  </a:lnTo>
                  <a:lnTo>
                    <a:pt x="829" y="1895"/>
                  </a:lnTo>
                  <a:lnTo>
                    <a:pt x="809" y="1887"/>
                  </a:lnTo>
                  <a:lnTo>
                    <a:pt x="787" y="1884"/>
                  </a:lnTo>
                  <a:close/>
                  <a:moveTo>
                    <a:pt x="112" y="168"/>
                  </a:moveTo>
                  <a:lnTo>
                    <a:pt x="112" y="1799"/>
                  </a:lnTo>
                  <a:lnTo>
                    <a:pt x="1518" y="1799"/>
                  </a:lnTo>
                  <a:lnTo>
                    <a:pt x="1518" y="168"/>
                  </a:lnTo>
                  <a:lnTo>
                    <a:pt x="112" y="168"/>
                  </a:lnTo>
                  <a:close/>
                  <a:moveTo>
                    <a:pt x="112" y="0"/>
                  </a:moveTo>
                  <a:lnTo>
                    <a:pt x="1518" y="0"/>
                  </a:lnTo>
                  <a:lnTo>
                    <a:pt x="1543" y="3"/>
                  </a:lnTo>
                  <a:lnTo>
                    <a:pt x="1568" y="12"/>
                  </a:lnTo>
                  <a:lnTo>
                    <a:pt x="1589" y="24"/>
                  </a:lnTo>
                  <a:lnTo>
                    <a:pt x="1606" y="42"/>
                  </a:lnTo>
                  <a:lnTo>
                    <a:pt x="1619" y="62"/>
                  </a:lnTo>
                  <a:lnTo>
                    <a:pt x="1628" y="87"/>
                  </a:lnTo>
                  <a:lnTo>
                    <a:pt x="1630" y="112"/>
                  </a:lnTo>
                  <a:lnTo>
                    <a:pt x="1630" y="2024"/>
                  </a:lnTo>
                  <a:lnTo>
                    <a:pt x="1628" y="2049"/>
                  </a:lnTo>
                  <a:lnTo>
                    <a:pt x="1619" y="2074"/>
                  </a:lnTo>
                  <a:lnTo>
                    <a:pt x="1606" y="2094"/>
                  </a:lnTo>
                  <a:lnTo>
                    <a:pt x="1589" y="2112"/>
                  </a:lnTo>
                  <a:lnTo>
                    <a:pt x="1568" y="2124"/>
                  </a:lnTo>
                  <a:lnTo>
                    <a:pt x="1543" y="2133"/>
                  </a:lnTo>
                  <a:lnTo>
                    <a:pt x="1518" y="2136"/>
                  </a:lnTo>
                  <a:lnTo>
                    <a:pt x="112" y="2136"/>
                  </a:lnTo>
                  <a:lnTo>
                    <a:pt x="87" y="2133"/>
                  </a:lnTo>
                  <a:lnTo>
                    <a:pt x="62" y="2124"/>
                  </a:lnTo>
                  <a:lnTo>
                    <a:pt x="42" y="2112"/>
                  </a:lnTo>
                  <a:lnTo>
                    <a:pt x="24" y="2094"/>
                  </a:lnTo>
                  <a:lnTo>
                    <a:pt x="12" y="2074"/>
                  </a:lnTo>
                  <a:lnTo>
                    <a:pt x="3" y="2049"/>
                  </a:lnTo>
                  <a:lnTo>
                    <a:pt x="0" y="2024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4" y="42"/>
                  </a:lnTo>
                  <a:lnTo>
                    <a:pt x="42" y="24"/>
                  </a:lnTo>
                  <a:lnTo>
                    <a:pt x="62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5584768" y="3839529"/>
              <a:ext cx="66675" cy="635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651443" y="3839529"/>
              <a:ext cx="66675" cy="635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5718118" y="3839529"/>
              <a:ext cx="66675" cy="635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5784793" y="3839529"/>
              <a:ext cx="66675" cy="635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584768" y="3903029"/>
              <a:ext cx="66675" cy="635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5651443" y="3903029"/>
              <a:ext cx="66675" cy="635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5718118" y="3903029"/>
              <a:ext cx="66675" cy="635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5784793" y="3903029"/>
              <a:ext cx="66675" cy="63500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5584768" y="3966529"/>
              <a:ext cx="66675" cy="635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5651443" y="3966529"/>
              <a:ext cx="66675" cy="635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718118" y="3966529"/>
              <a:ext cx="66675" cy="635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5784793" y="3966529"/>
              <a:ext cx="66675" cy="635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5584768" y="4030029"/>
              <a:ext cx="66675" cy="635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5651443" y="4030029"/>
              <a:ext cx="66675" cy="635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718118" y="4030029"/>
              <a:ext cx="66675" cy="635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5784793" y="4030029"/>
              <a:ext cx="66675" cy="63500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5584768" y="4093529"/>
              <a:ext cx="66675" cy="635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5651443" y="4093529"/>
              <a:ext cx="66675" cy="635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718118" y="4093529"/>
              <a:ext cx="66675" cy="63500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Rectangle 50"/>
            <p:cNvSpPr>
              <a:spLocks noChangeArrowheads="1"/>
            </p:cNvSpPr>
            <p:nvPr/>
          </p:nvSpPr>
          <p:spPr bwMode="auto">
            <a:xfrm>
              <a:off x="5784793" y="4093529"/>
              <a:ext cx="66675" cy="635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570287" y="1900368"/>
            <a:ext cx="731454" cy="584557"/>
            <a:chOff x="2520891" y="838548"/>
            <a:chExt cx="6677369" cy="5729104"/>
          </a:xfrm>
        </p:grpSpPr>
        <p:sp>
          <p:nvSpPr>
            <p:cNvPr id="53" name="Freeform 52"/>
            <p:cNvSpPr>
              <a:spLocks/>
            </p:cNvSpPr>
            <p:nvPr/>
          </p:nvSpPr>
          <p:spPr bwMode="white">
            <a:xfrm>
              <a:off x="2520891" y="838548"/>
              <a:ext cx="6677369" cy="5729104"/>
            </a:xfrm>
            <a:custGeom>
              <a:avLst/>
              <a:gdLst>
                <a:gd name="T0" fmla="*/ 225 w 2362"/>
                <a:gd name="T1" fmla="*/ 0 h 2024"/>
                <a:gd name="T2" fmla="*/ 2137 w 2362"/>
                <a:gd name="T3" fmla="*/ 0 h 2024"/>
                <a:gd name="T4" fmla="*/ 2173 w 2362"/>
                <a:gd name="T5" fmla="*/ 3 h 2024"/>
                <a:gd name="T6" fmla="*/ 2208 w 2362"/>
                <a:gd name="T7" fmla="*/ 12 h 2024"/>
                <a:gd name="T8" fmla="*/ 2241 w 2362"/>
                <a:gd name="T9" fmla="*/ 25 h 2024"/>
                <a:gd name="T10" fmla="*/ 2269 w 2362"/>
                <a:gd name="T11" fmla="*/ 43 h 2024"/>
                <a:gd name="T12" fmla="*/ 2295 w 2362"/>
                <a:gd name="T13" fmla="*/ 65 h 2024"/>
                <a:gd name="T14" fmla="*/ 2319 w 2362"/>
                <a:gd name="T15" fmla="*/ 92 h 2024"/>
                <a:gd name="T16" fmla="*/ 2337 w 2362"/>
                <a:gd name="T17" fmla="*/ 121 h 2024"/>
                <a:gd name="T18" fmla="*/ 2350 w 2362"/>
                <a:gd name="T19" fmla="*/ 154 h 2024"/>
                <a:gd name="T20" fmla="*/ 2359 w 2362"/>
                <a:gd name="T21" fmla="*/ 188 h 2024"/>
                <a:gd name="T22" fmla="*/ 2362 w 2362"/>
                <a:gd name="T23" fmla="*/ 225 h 2024"/>
                <a:gd name="T24" fmla="*/ 2362 w 2362"/>
                <a:gd name="T25" fmla="*/ 1799 h 2024"/>
                <a:gd name="T26" fmla="*/ 2359 w 2362"/>
                <a:gd name="T27" fmla="*/ 1836 h 2024"/>
                <a:gd name="T28" fmla="*/ 2350 w 2362"/>
                <a:gd name="T29" fmla="*/ 1870 h 2024"/>
                <a:gd name="T30" fmla="*/ 2337 w 2362"/>
                <a:gd name="T31" fmla="*/ 1903 h 2024"/>
                <a:gd name="T32" fmla="*/ 2319 w 2362"/>
                <a:gd name="T33" fmla="*/ 1932 h 2024"/>
                <a:gd name="T34" fmla="*/ 2295 w 2362"/>
                <a:gd name="T35" fmla="*/ 1959 h 2024"/>
                <a:gd name="T36" fmla="*/ 2269 w 2362"/>
                <a:gd name="T37" fmla="*/ 1981 h 2024"/>
                <a:gd name="T38" fmla="*/ 2241 w 2362"/>
                <a:gd name="T39" fmla="*/ 1999 h 2024"/>
                <a:gd name="T40" fmla="*/ 2208 w 2362"/>
                <a:gd name="T41" fmla="*/ 2012 h 2024"/>
                <a:gd name="T42" fmla="*/ 2173 w 2362"/>
                <a:gd name="T43" fmla="*/ 2021 h 2024"/>
                <a:gd name="T44" fmla="*/ 2137 w 2362"/>
                <a:gd name="T45" fmla="*/ 2024 h 2024"/>
                <a:gd name="T46" fmla="*/ 225 w 2362"/>
                <a:gd name="T47" fmla="*/ 2024 h 2024"/>
                <a:gd name="T48" fmla="*/ 189 w 2362"/>
                <a:gd name="T49" fmla="*/ 2021 h 2024"/>
                <a:gd name="T50" fmla="*/ 154 w 2362"/>
                <a:gd name="T51" fmla="*/ 2012 h 2024"/>
                <a:gd name="T52" fmla="*/ 121 w 2362"/>
                <a:gd name="T53" fmla="*/ 1999 h 2024"/>
                <a:gd name="T54" fmla="*/ 93 w 2362"/>
                <a:gd name="T55" fmla="*/ 1981 h 2024"/>
                <a:gd name="T56" fmla="*/ 67 w 2362"/>
                <a:gd name="T57" fmla="*/ 1959 h 2024"/>
                <a:gd name="T58" fmla="*/ 43 w 2362"/>
                <a:gd name="T59" fmla="*/ 1932 h 2024"/>
                <a:gd name="T60" fmla="*/ 25 w 2362"/>
                <a:gd name="T61" fmla="*/ 1903 h 2024"/>
                <a:gd name="T62" fmla="*/ 12 w 2362"/>
                <a:gd name="T63" fmla="*/ 1870 h 2024"/>
                <a:gd name="T64" fmla="*/ 3 w 2362"/>
                <a:gd name="T65" fmla="*/ 1836 h 2024"/>
                <a:gd name="T66" fmla="*/ 0 w 2362"/>
                <a:gd name="T67" fmla="*/ 1799 h 2024"/>
                <a:gd name="T68" fmla="*/ 0 w 2362"/>
                <a:gd name="T69" fmla="*/ 225 h 2024"/>
                <a:gd name="T70" fmla="*/ 3 w 2362"/>
                <a:gd name="T71" fmla="*/ 188 h 2024"/>
                <a:gd name="T72" fmla="*/ 12 w 2362"/>
                <a:gd name="T73" fmla="*/ 154 h 2024"/>
                <a:gd name="T74" fmla="*/ 25 w 2362"/>
                <a:gd name="T75" fmla="*/ 121 h 2024"/>
                <a:gd name="T76" fmla="*/ 43 w 2362"/>
                <a:gd name="T77" fmla="*/ 92 h 2024"/>
                <a:gd name="T78" fmla="*/ 67 w 2362"/>
                <a:gd name="T79" fmla="*/ 65 h 2024"/>
                <a:gd name="T80" fmla="*/ 93 w 2362"/>
                <a:gd name="T81" fmla="*/ 43 h 2024"/>
                <a:gd name="T82" fmla="*/ 121 w 2362"/>
                <a:gd name="T83" fmla="*/ 25 h 2024"/>
                <a:gd name="T84" fmla="*/ 154 w 2362"/>
                <a:gd name="T85" fmla="*/ 12 h 2024"/>
                <a:gd name="T86" fmla="*/ 189 w 2362"/>
                <a:gd name="T87" fmla="*/ 3 h 2024"/>
                <a:gd name="T88" fmla="*/ 225 w 2362"/>
                <a:gd name="T89" fmla="*/ 0 h 2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2" h="2024">
                  <a:moveTo>
                    <a:pt x="225" y="0"/>
                  </a:moveTo>
                  <a:lnTo>
                    <a:pt x="2137" y="0"/>
                  </a:lnTo>
                  <a:lnTo>
                    <a:pt x="2173" y="3"/>
                  </a:lnTo>
                  <a:lnTo>
                    <a:pt x="2208" y="12"/>
                  </a:lnTo>
                  <a:lnTo>
                    <a:pt x="2241" y="25"/>
                  </a:lnTo>
                  <a:lnTo>
                    <a:pt x="2269" y="43"/>
                  </a:lnTo>
                  <a:lnTo>
                    <a:pt x="2295" y="65"/>
                  </a:lnTo>
                  <a:lnTo>
                    <a:pt x="2319" y="92"/>
                  </a:lnTo>
                  <a:lnTo>
                    <a:pt x="2337" y="121"/>
                  </a:lnTo>
                  <a:lnTo>
                    <a:pt x="2350" y="154"/>
                  </a:lnTo>
                  <a:lnTo>
                    <a:pt x="2359" y="188"/>
                  </a:lnTo>
                  <a:lnTo>
                    <a:pt x="2362" y="225"/>
                  </a:lnTo>
                  <a:lnTo>
                    <a:pt x="2362" y="1799"/>
                  </a:lnTo>
                  <a:lnTo>
                    <a:pt x="2359" y="1836"/>
                  </a:lnTo>
                  <a:lnTo>
                    <a:pt x="2350" y="1870"/>
                  </a:lnTo>
                  <a:lnTo>
                    <a:pt x="2337" y="1903"/>
                  </a:lnTo>
                  <a:lnTo>
                    <a:pt x="2319" y="1932"/>
                  </a:lnTo>
                  <a:lnTo>
                    <a:pt x="2295" y="1959"/>
                  </a:lnTo>
                  <a:lnTo>
                    <a:pt x="2269" y="1981"/>
                  </a:lnTo>
                  <a:lnTo>
                    <a:pt x="2241" y="1999"/>
                  </a:lnTo>
                  <a:lnTo>
                    <a:pt x="2208" y="2012"/>
                  </a:lnTo>
                  <a:lnTo>
                    <a:pt x="2173" y="2021"/>
                  </a:lnTo>
                  <a:lnTo>
                    <a:pt x="2137" y="2024"/>
                  </a:lnTo>
                  <a:lnTo>
                    <a:pt x="225" y="2024"/>
                  </a:lnTo>
                  <a:lnTo>
                    <a:pt x="189" y="2021"/>
                  </a:lnTo>
                  <a:lnTo>
                    <a:pt x="154" y="2012"/>
                  </a:lnTo>
                  <a:lnTo>
                    <a:pt x="121" y="1999"/>
                  </a:lnTo>
                  <a:lnTo>
                    <a:pt x="93" y="1981"/>
                  </a:lnTo>
                  <a:lnTo>
                    <a:pt x="67" y="1959"/>
                  </a:lnTo>
                  <a:lnTo>
                    <a:pt x="43" y="1932"/>
                  </a:lnTo>
                  <a:lnTo>
                    <a:pt x="25" y="1903"/>
                  </a:lnTo>
                  <a:lnTo>
                    <a:pt x="12" y="1870"/>
                  </a:lnTo>
                  <a:lnTo>
                    <a:pt x="3" y="1836"/>
                  </a:lnTo>
                  <a:lnTo>
                    <a:pt x="0" y="1799"/>
                  </a:lnTo>
                  <a:lnTo>
                    <a:pt x="0" y="225"/>
                  </a:lnTo>
                  <a:lnTo>
                    <a:pt x="3" y="188"/>
                  </a:lnTo>
                  <a:lnTo>
                    <a:pt x="12" y="154"/>
                  </a:lnTo>
                  <a:lnTo>
                    <a:pt x="25" y="121"/>
                  </a:lnTo>
                  <a:lnTo>
                    <a:pt x="43" y="92"/>
                  </a:lnTo>
                  <a:lnTo>
                    <a:pt x="67" y="65"/>
                  </a:lnTo>
                  <a:lnTo>
                    <a:pt x="93" y="43"/>
                  </a:lnTo>
                  <a:lnTo>
                    <a:pt x="121" y="25"/>
                  </a:lnTo>
                  <a:lnTo>
                    <a:pt x="154" y="12"/>
                  </a:lnTo>
                  <a:lnTo>
                    <a:pt x="189" y="3"/>
                  </a:lnTo>
                  <a:lnTo>
                    <a:pt x="225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2836979" y="1154636"/>
              <a:ext cx="6045192" cy="5096927"/>
            </a:xfrm>
            <a:custGeom>
              <a:avLst/>
              <a:gdLst>
                <a:gd name="T0" fmla="*/ 1327 w 2136"/>
                <a:gd name="T1" fmla="*/ 1521 h 1800"/>
                <a:gd name="T2" fmla="*/ 1290 w 2136"/>
                <a:gd name="T3" fmla="*/ 1543 h 1800"/>
                <a:gd name="T4" fmla="*/ 1268 w 2136"/>
                <a:gd name="T5" fmla="*/ 1580 h 1800"/>
                <a:gd name="T6" fmla="*/ 1268 w 2136"/>
                <a:gd name="T7" fmla="*/ 1626 h 1800"/>
                <a:gd name="T8" fmla="*/ 1290 w 2136"/>
                <a:gd name="T9" fmla="*/ 1663 h 1800"/>
                <a:gd name="T10" fmla="*/ 1327 w 2136"/>
                <a:gd name="T11" fmla="*/ 1684 h 1800"/>
                <a:gd name="T12" fmla="*/ 1371 w 2136"/>
                <a:gd name="T13" fmla="*/ 1684 h 1800"/>
                <a:gd name="T14" fmla="*/ 1409 w 2136"/>
                <a:gd name="T15" fmla="*/ 1663 h 1800"/>
                <a:gd name="T16" fmla="*/ 1430 w 2136"/>
                <a:gd name="T17" fmla="*/ 1626 h 1800"/>
                <a:gd name="T18" fmla="*/ 1430 w 2136"/>
                <a:gd name="T19" fmla="*/ 1580 h 1800"/>
                <a:gd name="T20" fmla="*/ 1409 w 2136"/>
                <a:gd name="T21" fmla="*/ 1543 h 1800"/>
                <a:gd name="T22" fmla="*/ 1371 w 2136"/>
                <a:gd name="T23" fmla="*/ 1521 h 1800"/>
                <a:gd name="T24" fmla="*/ 1068 w 2136"/>
                <a:gd name="T25" fmla="*/ 1518 h 1800"/>
                <a:gd name="T26" fmla="*/ 1026 w 2136"/>
                <a:gd name="T27" fmla="*/ 1530 h 1800"/>
                <a:gd name="T28" fmla="*/ 995 w 2136"/>
                <a:gd name="T29" fmla="*/ 1560 h 1800"/>
                <a:gd name="T30" fmla="*/ 983 w 2136"/>
                <a:gd name="T31" fmla="*/ 1602 h 1800"/>
                <a:gd name="T32" fmla="*/ 995 w 2136"/>
                <a:gd name="T33" fmla="*/ 1646 h 1800"/>
                <a:gd name="T34" fmla="*/ 1026 w 2136"/>
                <a:gd name="T35" fmla="*/ 1675 h 1800"/>
                <a:gd name="T36" fmla="*/ 1068 w 2136"/>
                <a:gd name="T37" fmla="*/ 1687 h 1800"/>
                <a:gd name="T38" fmla="*/ 1110 w 2136"/>
                <a:gd name="T39" fmla="*/ 1675 h 1800"/>
                <a:gd name="T40" fmla="*/ 1141 w 2136"/>
                <a:gd name="T41" fmla="*/ 1646 h 1800"/>
                <a:gd name="T42" fmla="*/ 1153 w 2136"/>
                <a:gd name="T43" fmla="*/ 1602 h 1800"/>
                <a:gd name="T44" fmla="*/ 1141 w 2136"/>
                <a:gd name="T45" fmla="*/ 1560 h 1800"/>
                <a:gd name="T46" fmla="*/ 1110 w 2136"/>
                <a:gd name="T47" fmla="*/ 1530 h 1800"/>
                <a:gd name="T48" fmla="*/ 1068 w 2136"/>
                <a:gd name="T49" fmla="*/ 1518 h 1800"/>
                <a:gd name="T50" fmla="*/ 765 w 2136"/>
                <a:gd name="T51" fmla="*/ 1521 h 1800"/>
                <a:gd name="T52" fmla="*/ 727 w 2136"/>
                <a:gd name="T53" fmla="*/ 1543 h 1800"/>
                <a:gd name="T54" fmla="*/ 706 w 2136"/>
                <a:gd name="T55" fmla="*/ 1580 h 1800"/>
                <a:gd name="T56" fmla="*/ 706 w 2136"/>
                <a:gd name="T57" fmla="*/ 1626 h 1800"/>
                <a:gd name="T58" fmla="*/ 727 w 2136"/>
                <a:gd name="T59" fmla="*/ 1663 h 1800"/>
                <a:gd name="T60" fmla="*/ 765 w 2136"/>
                <a:gd name="T61" fmla="*/ 1684 h 1800"/>
                <a:gd name="T62" fmla="*/ 809 w 2136"/>
                <a:gd name="T63" fmla="*/ 1684 h 1800"/>
                <a:gd name="T64" fmla="*/ 846 w 2136"/>
                <a:gd name="T65" fmla="*/ 1663 h 1800"/>
                <a:gd name="T66" fmla="*/ 868 w 2136"/>
                <a:gd name="T67" fmla="*/ 1626 h 1800"/>
                <a:gd name="T68" fmla="*/ 868 w 2136"/>
                <a:gd name="T69" fmla="*/ 1580 h 1800"/>
                <a:gd name="T70" fmla="*/ 846 w 2136"/>
                <a:gd name="T71" fmla="*/ 1543 h 1800"/>
                <a:gd name="T72" fmla="*/ 809 w 2136"/>
                <a:gd name="T73" fmla="*/ 1521 h 1800"/>
                <a:gd name="T74" fmla="*/ 168 w 2136"/>
                <a:gd name="T75" fmla="*/ 225 h 1800"/>
                <a:gd name="T76" fmla="*/ 1968 w 2136"/>
                <a:gd name="T77" fmla="*/ 1406 h 1800"/>
                <a:gd name="T78" fmla="*/ 168 w 2136"/>
                <a:gd name="T79" fmla="*/ 225 h 1800"/>
                <a:gd name="T80" fmla="*/ 2024 w 2136"/>
                <a:gd name="T81" fmla="*/ 0 h 1800"/>
                <a:gd name="T82" fmla="*/ 2074 w 2136"/>
                <a:gd name="T83" fmla="*/ 12 h 1800"/>
                <a:gd name="T84" fmla="*/ 2112 w 2136"/>
                <a:gd name="T85" fmla="*/ 42 h 1800"/>
                <a:gd name="T86" fmla="*/ 2133 w 2136"/>
                <a:gd name="T87" fmla="*/ 87 h 1800"/>
                <a:gd name="T88" fmla="*/ 2136 w 2136"/>
                <a:gd name="T89" fmla="*/ 1687 h 1800"/>
                <a:gd name="T90" fmla="*/ 2124 w 2136"/>
                <a:gd name="T91" fmla="*/ 1737 h 1800"/>
                <a:gd name="T92" fmla="*/ 2094 w 2136"/>
                <a:gd name="T93" fmla="*/ 1775 h 1800"/>
                <a:gd name="T94" fmla="*/ 2049 w 2136"/>
                <a:gd name="T95" fmla="*/ 1797 h 1800"/>
                <a:gd name="T96" fmla="*/ 112 w 2136"/>
                <a:gd name="T97" fmla="*/ 1800 h 1800"/>
                <a:gd name="T98" fmla="*/ 62 w 2136"/>
                <a:gd name="T99" fmla="*/ 1788 h 1800"/>
                <a:gd name="T100" fmla="*/ 24 w 2136"/>
                <a:gd name="T101" fmla="*/ 1758 h 1800"/>
                <a:gd name="T102" fmla="*/ 3 w 2136"/>
                <a:gd name="T103" fmla="*/ 1713 h 1800"/>
                <a:gd name="T104" fmla="*/ 0 w 2136"/>
                <a:gd name="T105" fmla="*/ 113 h 1800"/>
                <a:gd name="T106" fmla="*/ 12 w 2136"/>
                <a:gd name="T107" fmla="*/ 63 h 1800"/>
                <a:gd name="T108" fmla="*/ 42 w 2136"/>
                <a:gd name="T109" fmla="*/ 25 h 1800"/>
                <a:gd name="T110" fmla="*/ 87 w 2136"/>
                <a:gd name="T111" fmla="*/ 3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6" h="1800">
                  <a:moveTo>
                    <a:pt x="1349" y="1518"/>
                  </a:moveTo>
                  <a:lnTo>
                    <a:pt x="1327" y="1521"/>
                  </a:lnTo>
                  <a:lnTo>
                    <a:pt x="1307" y="1530"/>
                  </a:lnTo>
                  <a:lnTo>
                    <a:pt x="1290" y="1543"/>
                  </a:lnTo>
                  <a:lnTo>
                    <a:pt x="1276" y="1560"/>
                  </a:lnTo>
                  <a:lnTo>
                    <a:pt x="1268" y="1580"/>
                  </a:lnTo>
                  <a:lnTo>
                    <a:pt x="1264" y="1602"/>
                  </a:lnTo>
                  <a:lnTo>
                    <a:pt x="1268" y="1626"/>
                  </a:lnTo>
                  <a:lnTo>
                    <a:pt x="1276" y="1646"/>
                  </a:lnTo>
                  <a:lnTo>
                    <a:pt x="1290" y="1663"/>
                  </a:lnTo>
                  <a:lnTo>
                    <a:pt x="1307" y="1675"/>
                  </a:lnTo>
                  <a:lnTo>
                    <a:pt x="1327" y="1684"/>
                  </a:lnTo>
                  <a:lnTo>
                    <a:pt x="1349" y="1687"/>
                  </a:lnTo>
                  <a:lnTo>
                    <a:pt x="1371" y="1684"/>
                  </a:lnTo>
                  <a:lnTo>
                    <a:pt x="1391" y="1675"/>
                  </a:lnTo>
                  <a:lnTo>
                    <a:pt x="1409" y="1663"/>
                  </a:lnTo>
                  <a:lnTo>
                    <a:pt x="1422" y="1646"/>
                  </a:lnTo>
                  <a:lnTo>
                    <a:pt x="1430" y="1626"/>
                  </a:lnTo>
                  <a:lnTo>
                    <a:pt x="1434" y="1602"/>
                  </a:lnTo>
                  <a:lnTo>
                    <a:pt x="1430" y="1580"/>
                  </a:lnTo>
                  <a:lnTo>
                    <a:pt x="1422" y="1560"/>
                  </a:lnTo>
                  <a:lnTo>
                    <a:pt x="1409" y="1543"/>
                  </a:lnTo>
                  <a:lnTo>
                    <a:pt x="1391" y="1530"/>
                  </a:lnTo>
                  <a:lnTo>
                    <a:pt x="1371" y="1521"/>
                  </a:lnTo>
                  <a:lnTo>
                    <a:pt x="1349" y="1518"/>
                  </a:lnTo>
                  <a:close/>
                  <a:moveTo>
                    <a:pt x="1068" y="1518"/>
                  </a:moveTo>
                  <a:lnTo>
                    <a:pt x="1046" y="1521"/>
                  </a:lnTo>
                  <a:lnTo>
                    <a:pt x="1026" y="1530"/>
                  </a:lnTo>
                  <a:lnTo>
                    <a:pt x="1009" y="1543"/>
                  </a:lnTo>
                  <a:lnTo>
                    <a:pt x="995" y="1560"/>
                  </a:lnTo>
                  <a:lnTo>
                    <a:pt x="987" y="1580"/>
                  </a:lnTo>
                  <a:lnTo>
                    <a:pt x="983" y="1602"/>
                  </a:lnTo>
                  <a:lnTo>
                    <a:pt x="987" y="1626"/>
                  </a:lnTo>
                  <a:lnTo>
                    <a:pt x="995" y="1646"/>
                  </a:lnTo>
                  <a:lnTo>
                    <a:pt x="1009" y="1663"/>
                  </a:lnTo>
                  <a:lnTo>
                    <a:pt x="1026" y="1675"/>
                  </a:lnTo>
                  <a:lnTo>
                    <a:pt x="1046" y="1684"/>
                  </a:lnTo>
                  <a:lnTo>
                    <a:pt x="1068" y="1687"/>
                  </a:lnTo>
                  <a:lnTo>
                    <a:pt x="1090" y="1684"/>
                  </a:lnTo>
                  <a:lnTo>
                    <a:pt x="1110" y="1675"/>
                  </a:lnTo>
                  <a:lnTo>
                    <a:pt x="1127" y="1663"/>
                  </a:lnTo>
                  <a:lnTo>
                    <a:pt x="1141" y="1646"/>
                  </a:lnTo>
                  <a:lnTo>
                    <a:pt x="1149" y="1626"/>
                  </a:lnTo>
                  <a:lnTo>
                    <a:pt x="1153" y="1602"/>
                  </a:lnTo>
                  <a:lnTo>
                    <a:pt x="1149" y="1580"/>
                  </a:lnTo>
                  <a:lnTo>
                    <a:pt x="1141" y="1560"/>
                  </a:lnTo>
                  <a:lnTo>
                    <a:pt x="1127" y="1543"/>
                  </a:lnTo>
                  <a:lnTo>
                    <a:pt x="1110" y="1530"/>
                  </a:lnTo>
                  <a:lnTo>
                    <a:pt x="1090" y="1521"/>
                  </a:lnTo>
                  <a:lnTo>
                    <a:pt x="1068" y="1518"/>
                  </a:lnTo>
                  <a:close/>
                  <a:moveTo>
                    <a:pt x="787" y="1518"/>
                  </a:moveTo>
                  <a:lnTo>
                    <a:pt x="765" y="1521"/>
                  </a:lnTo>
                  <a:lnTo>
                    <a:pt x="745" y="1530"/>
                  </a:lnTo>
                  <a:lnTo>
                    <a:pt x="727" y="1543"/>
                  </a:lnTo>
                  <a:lnTo>
                    <a:pt x="714" y="1560"/>
                  </a:lnTo>
                  <a:lnTo>
                    <a:pt x="706" y="1580"/>
                  </a:lnTo>
                  <a:lnTo>
                    <a:pt x="702" y="1602"/>
                  </a:lnTo>
                  <a:lnTo>
                    <a:pt x="706" y="1626"/>
                  </a:lnTo>
                  <a:lnTo>
                    <a:pt x="714" y="1646"/>
                  </a:lnTo>
                  <a:lnTo>
                    <a:pt x="727" y="1663"/>
                  </a:lnTo>
                  <a:lnTo>
                    <a:pt x="745" y="1675"/>
                  </a:lnTo>
                  <a:lnTo>
                    <a:pt x="765" y="1684"/>
                  </a:lnTo>
                  <a:lnTo>
                    <a:pt x="787" y="1687"/>
                  </a:lnTo>
                  <a:lnTo>
                    <a:pt x="809" y="1684"/>
                  </a:lnTo>
                  <a:lnTo>
                    <a:pt x="829" y="1675"/>
                  </a:lnTo>
                  <a:lnTo>
                    <a:pt x="846" y="1663"/>
                  </a:lnTo>
                  <a:lnTo>
                    <a:pt x="860" y="1646"/>
                  </a:lnTo>
                  <a:lnTo>
                    <a:pt x="868" y="1626"/>
                  </a:lnTo>
                  <a:lnTo>
                    <a:pt x="872" y="1602"/>
                  </a:lnTo>
                  <a:lnTo>
                    <a:pt x="868" y="1580"/>
                  </a:lnTo>
                  <a:lnTo>
                    <a:pt x="860" y="1560"/>
                  </a:lnTo>
                  <a:lnTo>
                    <a:pt x="846" y="1543"/>
                  </a:lnTo>
                  <a:lnTo>
                    <a:pt x="829" y="1530"/>
                  </a:lnTo>
                  <a:lnTo>
                    <a:pt x="809" y="1521"/>
                  </a:lnTo>
                  <a:lnTo>
                    <a:pt x="787" y="1518"/>
                  </a:lnTo>
                  <a:close/>
                  <a:moveTo>
                    <a:pt x="168" y="225"/>
                  </a:moveTo>
                  <a:lnTo>
                    <a:pt x="168" y="1406"/>
                  </a:lnTo>
                  <a:lnTo>
                    <a:pt x="1968" y="1406"/>
                  </a:lnTo>
                  <a:lnTo>
                    <a:pt x="1968" y="225"/>
                  </a:lnTo>
                  <a:lnTo>
                    <a:pt x="168" y="225"/>
                  </a:lnTo>
                  <a:close/>
                  <a:moveTo>
                    <a:pt x="112" y="0"/>
                  </a:moveTo>
                  <a:lnTo>
                    <a:pt x="2024" y="0"/>
                  </a:lnTo>
                  <a:lnTo>
                    <a:pt x="2049" y="3"/>
                  </a:lnTo>
                  <a:lnTo>
                    <a:pt x="2074" y="12"/>
                  </a:lnTo>
                  <a:lnTo>
                    <a:pt x="2094" y="25"/>
                  </a:lnTo>
                  <a:lnTo>
                    <a:pt x="2112" y="42"/>
                  </a:lnTo>
                  <a:lnTo>
                    <a:pt x="2124" y="63"/>
                  </a:lnTo>
                  <a:lnTo>
                    <a:pt x="2133" y="87"/>
                  </a:lnTo>
                  <a:lnTo>
                    <a:pt x="2136" y="113"/>
                  </a:lnTo>
                  <a:lnTo>
                    <a:pt x="2136" y="1687"/>
                  </a:lnTo>
                  <a:lnTo>
                    <a:pt x="2133" y="1713"/>
                  </a:lnTo>
                  <a:lnTo>
                    <a:pt x="2124" y="1737"/>
                  </a:lnTo>
                  <a:lnTo>
                    <a:pt x="2112" y="1758"/>
                  </a:lnTo>
                  <a:lnTo>
                    <a:pt x="2094" y="1775"/>
                  </a:lnTo>
                  <a:lnTo>
                    <a:pt x="2074" y="1788"/>
                  </a:lnTo>
                  <a:lnTo>
                    <a:pt x="2049" y="1797"/>
                  </a:lnTo>
                  <a:lnTo>
                    <a:pt x="2024" y="1800"/>
                  </a:lnTo>
                  <a:lnTo>
                    <a:pt x="112" y="1800"/>
                  </a:lnTo>
                  <a:lnTo>
                    <a:pt x="87" y="1797"/>
                  </a:lnTo>
                  <a:lnTo>
                    <a:pt x="62" y="1788"/>
                  </a:lnTo>
                  <a:lnTo>
                    <a:pt x="42" y="1775"/>
                  </a:lnTo>
                  <a:lnTo>
                    <a:pt x="24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4" y="42"/>
                  </a:lnTo>
                  <a:lnTo>
                    <a:pt x="42" y="25"/>
                  </a:lnTo>
                  <a:lnTo>
                    <a:pt x="62" y="12"/>
                  </a:lnTo>
                  <a:lnTo>
                    <a:pt x="87" y="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Rectangle 54"/>
            <p:cNvSpPr>
              <a:spLocks noChangeArrowheads="1"/>
            </p:cNvSpPr>
            <p:nvPr/>
          </p:nvSpPr>
          <p:spPr bwMode="auto">
            <a:xfrm>
              <a:off x="4384059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5121158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5858256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Rectangle 57"/>
            <p:cNvSpPr>
              <a:spLocks noChangeArrowheads="1"/>
            </p:cNvSpPr>
            <p:nvPr/>
          </p:nvSpPr>
          <p:spPr bwMode="auto">
            <a:xfrm>
              <a:off x="6595353" y="2122664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Rectangle 58"/>
            <p:cNvSpPr>
              <a:spLocks noChangeArrowheads="1"/>
            </p:cNvSpPr>
            <p:nvPr/>
          </p:nvSpPr>
          <p:spPr bwMode="auto">
            <a:xfrm>
              <a:off x="7332451" y="2122664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Rectangle 59"/>
            <p:cNvSpPr>
              <a:spLocks noChangeArrowheads="1"/>
            </p:cNvSpPr>
            <p:nvPr/>
          </p:nvSpPr>
          <p:spPr bwMode="auto">
            <a:xfrm>
              <a:off x="4384059" y="2794352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Rectangle 60"/>
            <p:cNvSpPr>
              <a:spLocks noChangeArrowheads="1"/>
            </p:cNvSpPr>
            <p:nvPr/>
          </p:nvSpPr>
          <p:spPr bwMode="auto">
            <a:xfrm>
              <a:off x="5121158" y="2794352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Rectangle 61"/>
            <p:cNvSpPr>
              <a:spLocks noChangeArrowheads="1"/>
            </p:cNvSpPr>
            <p:nvPr/>
          </p:nvSpPr>
          <p:spPr bwMode="auto">
            <a:xfrm>
              <a:off x="5858256" y="2794352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6595353" y="2794352"/>
              <a:ext cx="737097" cy="671688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4" name="Rectangle 63"/>
            <p:cNvSpPr>
              <a:spLocks noChangeArrowheads="1"/>
            </p:cNvSpPr>
            <p:nvPr/>
          </p:nvSpPr>
          <p:spPr bwMode="auto">
            <a:xfrm>
              <a:off x="7332451" y="2794352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4384059" y="3466040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3646962" y="2794352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7" name="Rectangle 66"/>
            <p:cNvSpPr>
              <a:spLocks noChangeArrowheads="1"/>
            </p:cNvSpPr>
            <p:nvPr/>
          </p:nvSpPr>
          <p:spPr bwMode="auto">
            <a:xfrm>
              <a:off x="3646962" y="2122664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8" name="Rectangle 67"/>
            <p:cNvSpPr>
              <a:spLocks noChangeArrowheads="1"/>
            </p:cNvSpPr>
            <p:nvPr/>
          </p:nvSpPr>
          <p:spPr bwMode="auto">
            <a:xfrm>
              <a:off x="3646962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9" name="Rectangle 68"/>
            <p:cNvSpPr>
              <a:spLocks noChangeArrowheads="1"/>
            </p:cNvSpPr>
            <p:nvPr/>
          </p:nvSpPr>
          <p:spPr bwMode="auto">
            <a:xfrm>
              <a:off x="3646962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0" name="Rectangle 69"/>
            <p:cNvSpPr>
              <a:spLocks noChangeArrowheads="1"/>
            </p:cNvSpPr>
            <p:nvPr/>
          </p:nvSpPr>
          <p:spPr bwMode="auto">
            <a:xfrm>
              <a:off x="5121158" y="3466040"/>
              <a:ext cx="737097" cy="671688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1" name="Rectangle 70"/>
            <p:cNvSpPr>
              <a:spLocks noChangeArrowheads="1"/>
            </p:cNvSpPr>
            <p:nvPr/>
          </p:nvSpPr>
          <p:spPr bwMode="auto">
            <a:xfrm>
              <a:off x="5858256" y="3466040"/>
              <a:ext cx="737097" cy="671688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2" name="Rectangle 71"/>
            <p:cNvSpPr>
              <a:spLocks noChangeArrowheads="1"/>
            </p:cNvSpPr>
            <p:nvPr/>
          </p:nvSpPr>
          <p:spPr bwMode="auto">
            <a:xfrm>
              <a:off x="6595353" y="3466040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332451" y="3466040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4384059" y="4137728"/>
              <a:ext cx="737097" cy="671688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121158" y="4137728"/>
              <a:ext cx="737097" cy="671688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858256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6595353" y="4137728"/>
              <a:ext cx="737097" cy="671688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8" name="Rectangle 77"/>
            <p:cNvSpPr>
              <a:spLocks noChangeArrowheads="1"/>
            </p:cNvSpPr>
            <p:nvPr/>
          </p:nvSpPr>
          <p:spPr bwMode="auto">
            <a:xfrm>
              <a:off x="7332451" y="4137728"/>
              <a:ext cx="737097" cy="671688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pic>
        <p:nvPicPr>
          <p:cNvPr id="79" name="Picture 2" descr="Image result for Pyth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26" y="2629344"/>
            <a:ext cx="2832905" cy="11991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JavaScrip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955" y="3711396"/>
            <a:ext cx="1562645" cy="878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20"/>
          <p:cNvSpPr txBox="1">
            <a:spLocks noChangeArrowheads="1"/>
          </p:cNvSpPr>
          <p:nvPr/>
        </p:nvSpPr>
        <p:spPr bwMode="auto">
          <a:xfrm>
            <a:off x="1754426" y="2483626"/>
            <a:ext cx="1439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and Native Apps</a:t>
            </a:r>
          </a:p>
        </p:txBody>
      </p: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4807520" y="2364012"/>
            <a:ext cx="884847" cy="675416"/>
            <a:chOff x="9621780" y="3749041"/>
            <a:chExt cx="536575" cy="409575"/>
          </a:xfrm>
        </p:grpSpPr>
        <p:sp>
          <p:nvSpPr>
            <p:cNvPr id="83" name="Freeform 82"/>
            <p:cNvSpPr>
              <a:spLocks/>
            </p:cNvSpPr>
            <p:nvPr/>
          </p:nvSpPr>
          <p:spPr bwMode="white">
            <a:xfrm>
              <a:off x="9621780" y="3749041"/>
              <a:ext cx="536575" cy="409575"/>
            </a:xfrm>
            <a:custGeom>
              <a:avLst/>
              <a:gdLst>
                <a:gd name="T0" fmla="*/ 113 w 2362"/>
                <a:gd name="T1" fmla="*/ 0 h 1800"/>
                <a:gd name="T2" fmla="*/ 2249 w 2362"/>
                <a:gd name="T3" fmla="*/ 0 h 1800"/>
                <a:gd name="T4" fmla="*/ 2275 w 2362"/>
                <a:gd name="T5" fmla="*/ 3 h 1800"/>
                <a:gd name="T6" fmla="*/ 2299 w 2362"/>
                <a:gd name="T7" fmla="*/ 12 h 1800"/>
                <a:gd name="T8" fmla="*/ 2320 w 2362"/>
                <a:gd name="T9" fmla="*/ 25 h 1800"/>
                <a:gd name="T10" fmla="*/ 2337 w 2362"/>
                <a:gd name="T11" fmla="*/ 42 h 1800"/>
                <a:gd name="T12" fmla="*/ 2350 w 2362"/>
                <a:gd name="T13" fmla="*/ 63 h 1800"/>
                <a:gd name="T14" fmla="*/ 2359 w 2362"/>
                <a:gd name="T15" fmla="*/ 87 h 1800"/>
                <a:gd name="T16" fmla="*/ 2362 w 2362"/>
                <a:gd name="T17" fmla="*/ 113 h 1800"/>
                <a:gd name="T18" fmla="*/ 2362 w 2362"/>
                <a:gd name="T19" fmla="*/ 1687 h 1800"/>
                <a:gd name="T20" fmla="*/ 2359 w 2362"/>
                <a:gd name="T21" fmla="*/ 1713 h 1800"/>
                <a:gd name="T22" fmla="*/ 2350 w 2362"/>
                <a:gd name="T23" fmla="*/ 1737 h 1800"/>
                <a:gd name="T24" fmla="*/ 2337 w 2362"/>
                <a:gd name="T25" fmla="*/ 1758 h 1800"/>
                <a:gd name="T26" fmla="*/ 2320 w 2362"/>
                <a:gd name="T27" fmla="*/ 1775 h 1800"/>
                <a:gd name="T28" fmla="*/ 2299 w 2362"/>
                <a:gd name="T29" fmla="*/ 1788 h 1800"/>
                <a:gd name="T30" fmla="*/ 2275 w 2362"/>
                <a:gd name="T31" fmla="*/ 1797 h 1800"/>
                <a:gd name="T32" fmla="*/ 2249 w 2362"/>
                <a:gd name="T33" fmla="*/ 1800 h 1800"/>
                <a:gd name="T34" fmla="*/ 113 w 2362"/>
                <a:gd name="T35" fmla="*/ 1800 h 1800"/>
                <a:gd name="T36" fmla="*/ 87 w 2362"/>
                <a:gd name="T37" fmla="*/ 1797 h 1800"/>
                <a:gd name="T38" fmla="*/ 63 w 2362"/>
                <a:gd name="T39" fmla="*/ 1788 h 1800"/>
                <a:gd name="T40" fmla="*/ 42 w 2362"/>
                <a:gd name="T41" fmla="*/ 1775 h 1800"/>
                <a:gd name="T42" fmla="*/ 25 w 2362"/>
                <a:gd name="T43" fmla="*/ 1758 h 1800"/>
                <a:gd name="T44" fmla="*/ 12 w 2362"/>
                <a:gd name="T45" fmla="*/ 1737 h 1800"/>
                <a:gd name="T46" fmla="*/ 3 w 2362"/>
                <a:gd name="T47" fmla="*/ 1713 h 1800"/>
                <a:gd name="T48" fmla="*/ 0 w 2362"/>
                <a:gd name="T49" fmla="*/ 1687 h 1800"/>
                <a:gd name="T50" fmla="*/ 0 w 2362"/>
                <a:gd name="T51" fmla="*/ 113 h 1800"/>
                <a:gd name="T52" fmla="*/ 3 w 2362"/>
                <a:gd name="T53" fmla="*/ 87 h 1800"/>
                <a:gd name="T54" fmla="*/ 12 w 2362"/>
                <a:gd name="T55" fmla="*/ 63 h 1800"/>
                <a:gd name="T56" fmla="*/ 25 w 2362"/>
                <a:gd name="T57" fmla="*/ 42 h 1800"/>
                <a:gd name="T58" fmla="*/ 42 w 2362"/>
                <a:gd name="T59" fmla="*/ 25 h 1800"/>
                <a:gd name="T60" fmla="*/ 63 w 2362"/>
                <a:gd name="T61" fmla="*/ 12 h 1800"/>
                <a:gd name="T62" fmla="*/ 87 w 2362"/>
                <a:gd name="T63" fmla="*/ 3 h 1800"/>
                <a:gd name="T64" fmla="*/ 113 w 2362"/>
                <a:gd name="T65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00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687"/>
                  </a:lnTo>
                  <a:lnTo>
                    <a:pt x="2359" y="1713"/>
                  </a:lnTo>
                  <a:lnTo>
                    <a:pt x="2350" y="1737"/>
                  </a:lnTo>
                  <a:lnTo>
                    <a:pt x="2337" y="1758"/>
                  </a:lnTo>
                  <a:lnTo>
                    <a:pt x="2320" y="1775"/>
                  </a:lnTo>
                  <a:lnTo>
                    <a:pt x="2299" y="1788"/>
                  </a:lnTo>
                  <a:lnTo>
                    <a:pt x="2275" y="1797"/>
                  </a:lnTo>
                  <a:lnTo>
                    <a:pt x="2249" y="1800"/>
                  </a:lnTo>
                  <a:lnTo>
                    <a:pt x="113" y="1800"/>
                  </a:lnTo>
                  <a:lnTo>
                    <a:pt x="87" y="1797"/>
                  </a:lnTo>
                  <a:lnTo>
                    <a:pt x="63" y="1788"/>
                  </a:lnTo>
                  <a:lnTo>
                    <a:pt x="42" y="1775"/>
                  </a:lnTo>
                  <a:lnTo>
                    <a:pt x="25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no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9647180" y="3776029"/>
              <a:ext cx="485775" cy="355600"/>
            </a:xfrm>
            <a:custGeom>
              <a:avLst/>
              <a:gdLst>
                <a:gd name="T0" fmla="*/ 225 w 2136"/>
                <a:gd name="T1" fmla="*/ 450 h 1574"/>
                <a:gd name="T2" fmla="*/ 450 w 2136"/>
                <a:gd name="T3" fmla="*/ 450 h 1574"/>
                <a:gd name="T4" fmla="*/ 450 w 2136"/>
                <a:gd name="T5" fmla="*/ 562 h 1574"/>
                <a:gd name="T6" fmla="*/ 225 w 2136"/>
                <a:gd name="T7" fmla="*/ 562 h 1574"/>
                <a:gd name="T8" fmla="*/ 225 w 2136"/>
                <a:gd name="T9" fmla="*/ 450 h 1574"/>
                <a:gd name="T10" fmla="*/ 225 w 2136"/>
                <a:gd name="T11" fmla="*/ 225 h 1574"/>
                <a:gd name="T12" fmla="*/ 450 w 2136"/>
                <a:gd name="T13" fmla="*/ 225 h 1574"/>
                <a:gd name="T14" fmla="*/ 450 w 2136"/>
                <a:gd name="T15" fmla="*/ 337 h 1574"/>
                <a:gd name="T16" fmla="*/ 225 w 2136"/>
                <a:gd name="T17" fmla="*/ 337 h 1574"/>
                <a:gd name="T18" fmla="*/ 225 w 2136"/>
                <a:gd name="T19" fmla="*/ 225 h 1574"/>
                <a:gd name="T20" fmla="*/ 674 w 2136"/>
                <a:gd name="T21" fmla="*/ 112 h 1574"/>
                <a:gd name="T22" fmla="*/ 674 w 2136"/>
                <a:gd name="T23" fmla="*/ 1462 h 1574"/>
                <a:gd name="T24" fmla="*/ 2024 w 2136"/>
                <a:gd name="T25" fmla="*/ 1462 h 1574"/>
                <a:gd name="T26" fmla="*/ 2024 w 2136"/>
                <a:gd name="T27" fmla="*/ 112 h 1574"/>
                <a:gd name="T28" fmla="*/ 674 w 2136"/>
                <a:gd name="T29" fmla="*/ 112 h 1574"/>
                <a:gd name="T30" fmla="*/ 112 w 2136"/>
                <a:gd name="T31" fmla="*/ 112 h 1574"/>
                <a:gd name="T32" fmla="*/ 112 w 2136"/>
                <a:gd name="T33" fmla="*/ 1462 h 1574"/>
                <a:gd name="T34" fmla="*/ 562 w 2136"/>
                <a:gd name="T35" fmla="*/ 1462 h 1574"/>
                <a:gd name="T36" fmla="*/ 562 w 2136"/>
                <a:gd name="T37" fmla="*/ 112 h 1574"/>
                <a:gd name="T38" fmla="*/ 112 w 2136"/>
                <a:gd name="T39" fmla="*/ 112 h 1574"/>
                <a:gd name="T40" fmla="*/ 0 w 2136"/>
                <a:gd name="T41" fmla="*/ 0 h 1574"/>
                <a:gd name="T42" fmla="*/ 2136 w 2136"/>
                <a:gd name="T43" fmla="*/ 0 h 1574"/>
                <a:gd name="T44" fmla="*/ 2136 w 2136"/>
                <a:gd name="T45" fmla="*/ 1574 h 1574"/>
                <a:gd name="T46" fmla="*/ 0 w 2136"/>
                <a:gd name="T47" fmla="*/ 1574 h 1574"/>
                <a:gd name="T48" fmla="*/ 0 w 2136"/>
                <a:gd name="T4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6" h="1574">
                  <a:moveTo>
                    <a:pt x="225" y="450"/>
                  </a:moveTo>
                  <a:lnTo>
                    <a:pt x="450" y="450"/>
                  </a:lnTo>
                  <a:lnTo>
                    <a:pt x="450" y="562"/>
                  </a:lnTo>
                  <a:lnTo>
                    <a:pt x="225" y="562"/>
                  </a:lnTo>
                  <a:lnTo>
                    <a:pt x="225" y="450"/>
                  </a:lnTo>
                  <a:close/>
                  <a:moveTo>
                    <a:pt x="225" y="225"/>
                  </a:moveTo>
                  <a:lnTo>
                    <a:pt x="450" y="225"/>
                  </a:lnTo>
                  <a:lnTo>
                    <a:pt x="450" y="337"/>
                  </a:lnTo>
                  <a:lnTo>
                    <a:pt x="225" y="337"/>
                  </a:lnTo>
                  <a:lnTo>
                    <a:pt x="225" y="225"/>
                  </a:lnTo>
                  <a:close/>
                  <a:moveTo>
                    <a:pt x="674" y="112"/>
                  </a:moveTo>
                  <a:lnTo>
                    <a:pt x="674" y="1462"/>
                  </a:lnTo>
                  <a:lnTo>
                    <a:pt x="2024" y="1462"/>
                  </a:lnTo>
                  <a:lnTo>
                    <a:pt x="2024" y="112"/>
                  </a:lnTo>
                  <a:lnTo>
                    <a:pt x="674" y="112"/>
                  </a:lnTo>
                  <a:close/>
                  <a:moveTo>
                    <a:pt x="112" y="112"/>
                  </a:moveTo>
                  <a:lnTo>
                    <a:pt x="112" y="1462"/>
                  </a:lnTo>
                  <a:lnTo>
                    <a:pt x="562" y="1462"/>
                  </a:lnTo>
                  <a:lnTo>
                    <a:pt x="562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574"/>
                  </a:lnTo>
                  <a:lnTo>
                    <a:pt x="0" y="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9826568" y="3826829"/>
              <a:ext cx="50800" cy="508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6" name="Rectangle 85"/>
            <p:cNvSpPr>
              <a:spLocks noChangeArrowheads="1"/>
            </p:cNvSpPr>
            <p:nvPr/>
          </p:nvSpPr>
          <p:spPr bwMode="auto">
            <a:xfrm>
              <a:off x="9877368" y="3826829"/>
              <a:ext cx="50800" cy="508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9928168" y="3826829"/>
              <a:ext cx="50800" cy="508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Rectangle 87"/>
            <p:cNvSpPr>
              <a:spLocks noChangeArrowheads="1"/>
            </p:cNvSpPr>
            <p:nvPr/>
          </p:nvSpPr>
          <p:spPr bwMode="auto">
            <a:xfrm>
              <a:off x="9978968" y="3826829"/>
              <a:ext cx="50800" cy="508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0029768" y="3826829"/>
              <a:ext cx="50800" cy="50800"/>
            </a:xfrm>
            <a:prstGeom prst="rect">
              <a:avLst/>
            </a:prstGeom>
            <a:solidFill>
              <a:srgbClr val="F8D43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9826568" y="3877629"/>
              <a:ext cx="50800" cy="508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9877368" y="3877629"/>
              <a:ext cx="50800" cy="508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2" name="Rectangle 91"/>
            <p:cNvSpPr>
              <a:spLocks noChangeArrowheads="1"/>
            </p:cNvSpPr>
            <p:nvPr/>
          </p:nvSpPr>
          <p:spPr bwMode="auto">
            <a:xfrm>
              <a:off x="9928168" y="3877629"/>
              <a:ext cx="50800" cy="508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Rectangle 92"/>
            <p:cNvSpPr>
              <a:spLocks noChangeArrowheads="1"/>
            </p:cNvSpPr>
            <p:nvPr/>
          </p:nvSpPr>
          <p:spPr bwMode="auto">
            <a:xfrm>
              <a:off x="9978968" y="3877629"/>
              <a:ext cx="50800" cy="50800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Rectangle 93"/>
            <p:cNvSpPr>
              <a:spLocks noChangeArrowheads="1"/>
            </p:cNvSpPr>
            <p:nvPr/>
          </p:nvSpPr>
          <p:spPr bwMode="auto">
            <a:xfrm>
              <a:off x="10029768" y="38776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9826568" y="3928429"/>
              <a:ext cx="50800" cy="508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Rectangle 95"/>
            <p:cNvSpPr>
              <a:spLocks noChangeArrowheads="1"/>
            </p:cNvSpPr>
            <p:nvPr/>
          </p:nvSpPr>
          <p:spPr bwMode="auto">
            <a:xfrm>
              <a:off x="9877368" y="3928429"/>
              <a:ext cx="50800" cy="508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Rectangle 96"/>
            <p:cNvSpPr>
              <a:spLocks noChangeArrowheads="1"/>
            </p:cNvSpPr>
            <p:nvPr/>
          </p:nvSpPr>
          <p:spPr bwMode="auto">
            <a:xfrm>
              <a:off x="9928168" y="3928429"/>
              <a:ext cx="50800" cy="50800"/>
            </a:xfrm>
            <a:prstGeom prst="rect">
              <a:avLst/>
            </a:prstGeom>
            <a:solidFill>
              <a:srgbClr val="AAD04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8" name="Rectangle 97"/>
            <p:cNvSpPr>
              <a:spLocks noChangeArrowheads="1"/>
            </p:cNvSpPr>
            <p:nvPr/>
          </p:nvSpPr>
          <p:spPr bwMode="auto">
            <a:xfrm>
              <a:off x="9978968" y="39284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Rectangle 98"/>
            <p:cNvSpPr>
              <a:spLocks noChangeArrowheads="1"/>
            </p:cNvSpPr>
            <p:nvPr/>
          </p:nvSpPr>
          <p:spPr bwMode="auto">
            <a:xfrm>
              <a:off x="10029768" y="3928429"/>
              <a:ext cx="50800" cy="50800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0" name="Rectangle 99"/>
            <p:cNvSpPr>
              <a:spLocks noChangeArrowheads="1"/>
            </p:cNvSpPr>
            <p:nvPr/>
          </p:nvSpPr>
          <p:spPr bwMode="auto">
            <a:xfrm>
              <a:off x="9826568" y="3979229"/>
              <a:ext cx="50800" cy="50800"/>
            </a:xfrm>
            <a:prstGeom prst="rect">
              <a:avLst/>
            </a:prstGeom>
            <a:solidFill>
              <a:srgbClr val="F7C23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9877368" y="3979229"/>
              <a:ext cx="50800" cy="50800"/>
            </a:xfrm>
            <a:prstGeom prst="rect">
              <a:avLst/>
            </a:prstGeom>
            <a:solidFill>
              <a:srgbClr val="F7994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Rectangle 101"/>
            <p:cNvSpPr>
              <a:spLocks noChangeArrowheads="1"/>
            </p:cNvSpPr>
            <p:nvPr/>
          </p:nvSpPr>
          <p:spPr bwMode="auto">
            <a:xfrm>
              <a:off x="9928168" y="39792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9978968" y="3979229"/>
              <a:ext cx="50800" cy="50800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4" name="Rectangle 103"/>
            <p:cNvSpPr>
              <a:spLocks noChangeArrowheads="1"/>
            </p:cNvSpPr>
            <p:nvPr/>
          </p:nvSpPr>
          <p:spPr bwMode="auto">
            <a:xfrm>
              <a:off x="10029768" y="39792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Rectangle 104"/>
            <p:cNvSpPr>
              <a:spLocks noChangeArrowheads="1"/>
            </p:cNvSpPr>
            <p:nvPr/>
          </p:nvSpPr>
          <p:spPr bwMode="auto">
            <a:xfrm>
              <a:off x="9826568" y="4030029"/>
              <a:ext cx="50800" cy="508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Rectangle 105"/>
            <p:cNvSpPr>
              <a:spLocks noChangeArrowheads="1"/>
            </p:cNvSpPr>
            <p:nvPr/>
          </p:nvSpPr>
          <p:spPr bwMode="auto">
            <a:xfrm>
              <a:off x="9877368" y="4030029"/>
              <a:ext cx="50800" cy="50800"/>
            </a:xfrm>
            <a:prstGeom prst="rect">
              <a:avLst/>
            </a:prstGeom>
            <a:solidFill>
              <a:srgbClr val="DDECB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9928168" y="4030029"/>
              <a:ext cx="50800" cy="50800"/>
            </a:xfrm>
            <a:prstGeom prst="rect">
              <a:avLst/>
            </a:prstGeom>
            <a:solidFill>
              <a:srgbClr val="94E6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9978968" y="4030029"/>
              <a:ext cx="50800" cy="50800"/>
            </a:xfrm>
            <a:prstGeom prst="rect">
              <a:avLst/>
            </a:prstGeom>
            <a:solidFill>
              <a:srgbClr val="00B9F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10029768" y="4030029"/>
              <a:ext cx="50800" cy="50800"/>
            </a:xfrm>
            <a:prstGeom prst="rect">
              <a:avLst/>
            </a:prstGeom>
            <a:solidFill>
              <a:srgbClr val="007AC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10" name="TextBox 20"/>
          <p:cNvSpPr txBox="1">
            <a:spLocks noChangeArrowheads="1"/>
          </p:cNvSpPr>
          <p:nvPr/>
        </p:nvSpPr>
        <p:spPr bwMode="auto">
          <a:xfrm>
            <a:off x="5815545" y="2314452"/>
            <a:ext cx="11213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 based Apps</a:t>
            </a:r>
          </a:p>
        </p:txBody>
      </p:sp>
      <p:pic>
        <p:nvPicPr>
          <p:cNvPr id="111" name="Picture 8" descr="Image result for html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95" y="2077475"/>
            <a:ext cx="522448" cy="5224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TextBox 111"/>
          <p:cNvSpPr txBox="1"/>
          <p:nvPr/>
        </p:nvSpPr>
        <p:spPr>
          <a:xfrm>
            <a:off x="757461" y="3967649"/>
            <a:ext cx="2329646" cy="110358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Size of Executable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Security</a:t>
            </a:r>
          </a:p>
          <a:p>
            <a:pPr marL="742950" lvl="1" indent="-28575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Native Access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4677907" y="3967648"/>
            <a:ext cx="2616272" cy="151875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Page Size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Security</a:t>
            </a:r>
          </a:p>
          <a:p>
            <a:pPr marL="742950" lvl="1" indent="-285750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XSS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No Binaries</a:t>
            </a:r>
          </a:p>
        </p:txBody>
      </p:sp>
      <p:sp>
        <p:nvSpPr>
          <p:cNvPr id="114" name="TextBox 20"/>
          <p:cNvSpPr txBox="1">
            <a:spLocks noChangeArrowheads="1"/>
          </p:cNvSpPr>
          <p:nvPr/>
        </p:nvSpPr>
        <p:spPr bwMode="auto">
          <a:xfrm>
            <a:off x="8074826" y="2052842"/>
            <a:ext cx="26170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Traditional Development / Scripting Languages</a:t>
            </a:r>
          </a:p>
        </p:txBody>
      </p:sp>
      <p:cxnSp>
        <p:nvCxnSpPr>
          <p:cNvPr id="115" name="Straight Connector 114"/>
          <p:cNvCxnSpPr/>
          <p:nvPr/>
        </p:nvCxnSpPr>
        <p:spPr bwMode="auto">
          <a:xfrm>
            <a:off x="700921" y="3658527"/>
            <a:ext cx="2588269" cy="562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>
            <a:off x="4593824" y="3664147"/>
            <a:ext cx="2588269" cy="562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4050711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CC4743-1CD8-4E65-B9C9-B2D97D941F6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2506</Words>
  <Application>Microsoft Macintosh PowerPoint</Application>
  <PresentationFormat>Widescreen</PresentationFormat>
  <Paragraphs>514</Paragraphs>
  <Slides>41</Slides>
  <Notes>41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Avenir LT Std 55 Roman</vt:lpstr>
      <vt:lpstr>Calibri</vt:lpstr>
      <vt:lpstr>Consolas</vt:lpstr>
      <vt:lpstr>Lucida Grande</vt:lpstr>
      <vt:lpstr>Times New Roman</vt:lpstr>
      <vt:lpstr>Esri_Corporate_Template-Dark</vt:lpstr>
      <vt:lpstr>ArcGIS API for JavaScript: Using Arcade with your Apps</vt:lpstr>
      <vt:lpstr>Session Goals</vt:lpstr>
      <vt:lpstr>PowerPoint Presentation</vt:lpstr>
      <vt:lpstr>Arcade Purpose</vt:lpstr>
      <vt:lpstr>PowerPoint Presentation</vt:lpstr>
      <vt:lpstr>PowerPoint Presentation</vt:lpstr>
      <vt:lpstr>ArcGIS: Make, Share, Anywhere</vt:lpstr>
      <vt:lpstr>Arcade Goals</vt:lpstr>
      <vt:lpstr>ArcGIS: Make, Share, Anywhere - Challenges</vt:lpstr>
      <vt:lpstr>Language Overview</vt:lpstr>
      <vt:lpstr>Arcade : Language Features</vt:lpstr>
      <vt:lpstr>Implicit Returns</vt:lpstr>
      <vt:lpstr>Case Insensitive</vt:lpstr>
      <vt:lpstr>Type System</vt:lpstr>
      <vt:lpstr>Implicit and Explicit Type Casting</vt:lpstr>
      <vt:lpstr>If Statement</vt:lpstr>
      <vt:lpstr>For Statement</vt:lpstr>
      <vt:lpstr>User Defined Functions</vt:lpstr>
      <vt:lpstr>Variable Assignment </vt:lpstr>
      <vt:lpstr>Profiles</vt:lpstr>
      <vt:lpstr>Global Variables and Profiles</vt:lpstr>
      <vt:lpstr>Exploring Profiles and Functions in the Playground</vt:lpstr>
      <vt:lpstr>PowerPoint Presentation</vt:lpstr>
      <vt:lpstr>ESRI JS API and Arcade Profiles</vt:lpstr>
      <vt:lpstr>ESRI JS API  : Arcade Expressions</vt:lpstr>
      <vt:lpstr>Arcade Expressions can be used For Labeling </vt:lpstr>
      <vt:lpstr>Practicalities:   Scripts in Script</vt:lpstr>
      <vt:lpstr>New Features Since last Dev Summit</vt:lpstr>
      <vt:lpstr>Feature Set Functions</vt:lpstr>
      <vt:lpstr>Demos</vt:lpstr>
      <vt:lpstr>Generate Arcade for your users</vt:lpstr>
      <vt:lpstr>Demos</vt:lpstr>
      <vt:lpstr>Generate Arcade for your users</vt:lpstr>
      <vt:lpstr>Generate Arcade for your users</vt:lpstr>
      <vt:lpstr>Expression sharing</vt:lpstr>
      <vt:lpstr>Future</vt:lpstr>
      <vt:lpstr>PowerPoint Presentation</vt:lpstr>
      <vt:lpstr>PowerPoint Presentation</vt:lpstr>
      <vt:lpstr>Resources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2019-02-28T15:57:28Z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